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66" r:id="rId2"/>
    <p:sldId id="259" r:id="rId3"/>
    <p:sldId id="258" r:id="rId4"/>
    <p:sldId id="257" r:id="rId5"/>
    <p:sldId id="256" r:id="rId6"/>
    <p:sldId id="260" r:id="rId7"/>
    <p:sldId id="265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80348A4-0437-468A-AFD1-1B3F29225537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6898021-35D9-4157-8B89-953B34B0D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48A4-0437-468A-AFD1-1B3F29225537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8021-35D9-4157-8B89-953B34B0D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48A4-0437-468A-AFD1-1B3F29225537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8021-35D9-4157-8B89-953B34B0D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0348A4-0437-468A-AFD1-1B3F29225537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898021-35D9-4157-8B89-953B34B0D0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80348A4-0437-468A-AFD1-1B3F29225537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6898021-35D9-4157-8B89-953B34B0D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48A4-0437-468A-AFD1-1B3F29225537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8021-35D9-4157-8B89-953B34B0D0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48A4-0437-468A-AFD1-1B3F29225537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8021-35D9-4157-8B89-953B34B0D0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0348A4-0437-468A-AFD1-1B3F29225537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898021-35D9-4157-8B89-953B34B0D0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48A4-0437-468A-AFD1-1B3F29225537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8021-35D9-4157-8B89-953B34B0D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0348A4-0437-468A-AFD1-1B3F29225537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898021-35D9-4157-8B89-953B34B0D0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0348A4-0437-468A-AFD1-1B3F29225537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898021-35D9-4157-8B89-953B34B0D0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0348A4-0437-468A-AFD1-1B3F29225537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898021-35D9-4157-8B89-953B34B0D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Наши любимые мамы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0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Никогда не унывает,</a:t>
            </a:r>
            <a:br>
              <a:rPr lang="ru-RU" sz="2400" dirty="0" smtClean="0"/>
            </a:br>
            <a:r>
              <a:rPr lang="ru-RU" sz="2400" dirty="0" smtClean="0"/>
              <a:t>Что мне надо, точно знает.</a:t>
            </a:r>
            <a:br>
              <a:rPr lang="ru-RU" sz="2400" dirty="0" smtClean="0"/>
            </a:br>
            <a:r>
              <a:rPr lang="ru-RU" sz="2400" dirty="0" smtClean="0"/>
              <a:t>Если, вдруг, случится драма,</a:t>
            </a:r>
            <a:br>
              <a:rPr lang="ru-RU" sz="2400" dirty="0" smtClean="0"/>
            </a:br>
            <a:r>
              <a:rPr lang="ru-RU" sz="2400" dirty="0" smtClean="0"/>
              <a:t>Кто поддержит? Моя Мама</a:t>
            </a:r>
            <a:endParaRPr lang="ru-RU" sz="2400" dirty="0"/>
          </a:p>
        </p:txBody>
      </p:sp>
      <p:pic>
        <p:nvPicPr>
          <p:cNvPr id="1026" name="Picture 2" descr="C:\Users\школа31\Desktop\getImage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2088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Книжки вечером читает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И всегда всё понимает,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Даже если я упряма,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Знаю, любит меня Мама.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школа31\Desktop\фото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" y="1600200"/>
            <a:ext cx="7310438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22088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Кто на свете всех милее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И теплом своим согреет,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Любит больше, чем себя?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Это Мамочка моя.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школа31\Desktop\фото-1 класс\Изображение 0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676"/>
            <a:ext cx="7786742" cy="4768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7126560" cy="122413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Кто открыл мне этот мир,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Не жалея своих сил?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И всегда оберегала?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Лучшая на свете Мама.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992888" cy="4680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школа31\Desktop\фото-1 класс\IMG_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649893"/>
            <a:ext cx="8278842" cy="482710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 На свете много добрых мам,</a:t>
            </a:r>
            <a:br>
              <a:rPr lang="ru-RU" sz="2400" dirty="0" smtClean="0"/>
            </a:br>
            <a:r>
              <a:rPr lang="ru-RU" sz="2400" dirty="0" smtClean="0"/>
              <a:t>Но не найти, ручаюсь я,</a:t>
            </a:r>
            <a:br>
              <a:rPr lang="ru-RU" sz="2400" dirty="0" smtClean="0"/>
            </a:br>
            <a:r>
              <a:rPr lang="ru-RU" sz="2400" dirty="0" smtClean="0"/>
              <a:t>Такую маму, как моя!!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школа31\Desktop\getImageCAVTZA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7643866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Обойди весь мир вокруг, </a:t>
            </a:r>
            <a:br>
              <a:rPr lang="ru-RU" sz="2400" dirty="0" smtClean="0"/>
            </a:br>
            <a:r>
              <a:rPr lang="ru-RU" sz="2400" dirty="0" smtClean="0"/>
              <a:t> Только знай заранее: </a:t>
            </a:r>
            <a:br>
              <a:rPr lang="ru-RU" sz="2400" dirty="0" smtClean="0"/>
            </a:br>
            <a:r>
              <a:rPr lang="ru-RU" sz="2400" dirty="0" smtClean="0"/>
              <a:t> Не найдешь теплее рук </a:t>
            </a:r>
            <a:br>
              <a:rPr lang="ru-RU" sz="2400" dirty="0" smtClean="0"/>
            </a:br>
            <a:r>
              <a:rPr lang="ru-RU" sz="2400" dirty="0" smtClean="0"/>
              <a:t> И нежнее маминых.</a:t>
            </a:r>
            <a:endParaRPr lang="ru-RU" sz="2400" dirty="0"/>
          </a:p>
        </p:txBody>
      </p:sp>
      <p:pic>
        <p:nvPicPr>
          <p:cNvPr id="1027" name="Picture 3" descr="C:\Users\Галина\Desktop\IMAG00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00200"/>
            <a:ext cx="7488832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22899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"ах какая мама,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загляденье прямо,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очень я тебя люблю,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ненаглядную мою"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школа31\Desktop\Испания 2009 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358246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</TotalTime>
  <Words>38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Презентация PowerPoint</vt:lpstr>
      <vt:lpstr>Никогда не унывает, Что мне надо, точно знает. Если, вдруг, случится драма, Кто поддержит? Моя Мама</vt:lpstr>
      <vt:lpstr>Книжки вечером читает И всегда всё понимает, Даже если я упряма, Знаю, любит меня Мама.</vt:lpstr>
      <vt:lpstr>Кто на свете всех милее И теплом своим согреет, Любит больше, чем себя? Это Мамочка моя.</vt:lpstr>
      <vt:lpstr>Кто открыл мне этот мир, Не жалея своих сил? И всегда оберегала? Лучшая на свете Мама.</vt:lpstr>
      <vt:lpstr> На свете много добрых мам, Но не найти, ручаюсь я, Такую маму, как моя!!</vt:lpstr>
      <vt:lpstr>Обойди весь мир вокруг,   Только знай заранее:   Не найдешь теплее рук   И нежнее маминых.</vt:lpstr>
      <vt:lpstr>"ах какая мама, загляденье прямо, очень я тебя люблю, ненаглядную мою"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открыл мне этот мир, Не жалея своих сил? И всегда оберегала? Лучшая на свете Мама.</dc:title>
  <dc:creator>Галина</dc:creator>
  <cp:lastModifiedBy>Black.User</cp:lastModifiedBy>
  <cp:revision>20</cp:revision>
  <dcterms:created xsi:type="dcterms:W3CDTF">2011-11-23T12:42:50Z</dcterms:created>
  <dcterms:modified xsi:type="dcterms:W3CDTF">2013-04-07T08:50:35Z</dcterms:modified>
</cp:coreProperties>
</file>