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72" r:id="rId15"/>
    <p:sldId id="273" r:id="rId16"/>
    <p:sldId id="274" r:id="rId17"/>
    <p:sldId id="275" r:id="rId18"/>
    <p:sldId id="276" r:id="rId19"/>
    <p:sldId id="278" r:id="rId20"/>
    <p:sldId id="277" r:id="rId21"/>
    <p:sldId id="279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8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CC4E-7EEE-4C11-B5B4-71FEA66A68FC}" type="datetimeFigureOut">
              <a:rPr lang="ru-RU" smtClean="0"/>
              <a:pPr/>
              <a:t>14.08.2012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2548D2-B66F-425C-8CB5-902D3C796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CC4E-7EEE-4C11-B5B4-71FEA66A68FC}" type="datetimeFigureOut">
              <a:rPr lang="ru-RU" smtClean="0"/>
              <a:pPr/>
              <a:t>14.08.2012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48D2-B66F-425C-8CB5-902D3C796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CC4E-7EEE-4C11-B5B4-71FEA66A68FC}" type="datetimeFigureOut">
              <a:rPr lang="ru-RU" smtClean="0"/>
              <a:pPr/>
              <a:t>14.08.2012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48D2-B66F-425C-8CB5-902D3C796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B56CC4E-7EEE-4C11-B5B4-71FEA66A68FC}" type="datetimeFigureOut">
              <a:rPr lang="ru-RU" smtClean="0"/>
              <a:pPr/>
              <a:t>14.08.2012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12548D2-B66F-425C-8CB5-902D3C796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CC4E-7EEE-4C11-B5B4-71FEA66A68FC}" type="datetimeFigureOut">
              <a:rPr lang="ru-RU" smtClean="0"/>
              <a:pPr/>
              <a:t>14.08.2012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48D2-B66F-425C-8CB5-902D3C796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CC4E-7EEE-4C11-B5B4-71FEA66A68FC}" type="datetimeFigureOut">
              <a:rPr lang="ru-RU" smtClean="0"/>
              <a:pPr/>
              <a:t>14.08.2012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48D2-B66F-425C-8CB5-902D3C796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48D2-B66F-425C-8CB5-902D3C796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CC4E-7EEE-4C11-B5B4-71FEA66A68FC}" type="datetimeFigureOut">
              <a:rPr lang="ru-RU" smtClean="0"/>
              <a:pPr/>
              <a:t>14.08.2012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CC4E-7EEE-4C11-B5B4-71FEA66A68FC}" type="datetimeFigureOut">
              <a:rPr lang="ru-RU" smtClean="0"/>
              <a:pPr/>
              <a:t>14.08.2012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48D2-B66F-425C-8CB5-902D3C796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CC4E-7EEE-4C11-B5B4-71FEA66A68FC}" type="datetimeFigureOut">
              <a:rPr lang="ru-RU" smtClean="0"/>
              <a:pPr/>
              <a:t>14.08.2012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548D2-B66F-425C-8CB5-902D3C796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B56CC4E-7EEE-4C11-B5B4-71FEA66A68FC}" type="datetimeFigureOut">
              <a:rPr lang="ru-RU" smtClean="0"/>
              <a:pPr/>
              <a:t>14.08.2012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2548D2-B66F-425C-8CB5-902D3C796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CC4E-7EEE-4C11-B5B4-71FEA66A68FC}" type="datetimeFigureOut">
              <a:rPr lang="ru-RU" smtClean="0"/>
              <a:pPr/>
              <a:t>14.08.2012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2548D2-B66F-425C-8CB5-902D3C796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B56CC4E-7EEE-4C11-B5B4-71FEA66A68FC}" type="datetimeFigureOut">
              <a:rPr lang="ru-RU" smtClean="0"/>
              <a:pPr/>
              <a:t>14.08.2012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12548D2-B66F-425C-8CB5-902D3C796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вы знаете о Красной книге? </a:t>
            </a:r>
            <a:endParaRPr lang="ru-RU" dirty="0"/>
          </a:p>
        </p:txBody>
      </p:sp>
      <p:pic>
        <p:nvPicPr>
          <p:cNvPr id="4" name="Содержимое 3" descr="redbru_0.web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285860"/>
            <a:ext cx="3643338" cy="5100673"/>
          </a:xfrm>
        </p:spPr>
      </p:pic>
      <p:sp>
        <p:nvSpPr>
          <p:cNvPr id="5" name="TextBox 4"/>
          <p:cNvSpPr txBox="1"/>
          <p:nvPr/>
        </p:nvSpPr>
        <p:spPr>
          <a:xfrm>
            <a:off x="4071934" y="3429000"/>
            <a:ext cx="47149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Презентация учителя начальных классов</a:t>
            </a:r>
          </a:p>
          <a:p>
            <a:r>
              <a:rPr lang="ru-RU" sz="2400" dirty="0" err="1" smtClean="0"/>
              <a:t>Парахненко</a:t>
            </a:r>
            <a:r>
              <a:rPr lang="ru-RU" sz="2400" dirty="0" smtClean="0"/>
              <a:t> Валентины Алексеевны</a:t>
            </a:r>
          </a:p>
          <a:p>
            <a:r>
              <a:rPr lang="ru-RU" sz="2400" dirty="0" smtClean="0"/>
              <a:t>ФГКОУ «СОШ № 152»</a:t>
            </a:r>
          </a:p>
          <a:p>
            <a:r>
              <a:rPr lang="ru-RU" sz="2400" dirty="0" smtClean="0"/>
              <a:t>г. Саратов-63</a:t>
            </a:r>
            <a:endParaRPr lang="ru-RU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zubry_02.web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1428736"/>
            <a:ext cx="5072098" cy="4929222"/>
          </a:xfrm>
          <a:prstGeom prst="rect">
            <a:avLst/>
          </a:prstGeom>
        </p:spPr>
      </p:pic>
      <p:pic>
        <p:nvPicPr>
          <p:cNvPr id="5" name="Рисунок 4" descr="зубр.web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428736"/>
            <a:ext cx="3314700" cy="4953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14678" y="214290"/>
            <a:ext cx="27237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Зубр </a:t>
            </a:r>
            <a:endParaRPr lang="ru-RU" sz="6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zubr_04.web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571480"/>
            <a:ext cx="6715172" cy="3857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4500570"/>
            <a:ext cx="82153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Когда-то люди почти истребили всех животных. Зубры остались только в зоопарках. Их было 48 штук. 12 из них выпустили в заповедник – Беловежскую пущу. Подкармливали зимой, охраняли, следили, чтобы звери не болели. Зубров спасли. Но на это ушло почти 80 лет!</a:t>
            </a:r>
            <a:endParaRPr lang="ru-RU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iberian_Tiger_by_Malene_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357166"/>
            <a:ext cx="3929091" cy="61436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72066" y="500042"/>
            <a:ext cx="378621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Амурский, или уссурийский, тигр. Это самый северный и самый малочисленный тигр. Сохранился только в дальневосточной тайге. 10 лет назад в России было около 400 особей. Сейчас в уссурийском заповеднике ученые наблюдают за 6 тиграми</a:t>
            </a:r>
            <a:r>
              <a:rPr lang="ru-RU" sz="2400" dirty="0" smtClean="0"/>
              <a:t>!</a:t>
            </a:r>
          </a:p>
          <a:p>
            <a:r>
              <a:rPr lang="ru-RU" sz="2400" dirty="0" smtClean="0"/>
              <a:t>Браконьеры создают угрозу для тигров. Спасти этот вид могут только в зоопарках</a:t>
            </a:r>
            <a:endParaRPr lang="ru-RU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olar_bear_2004-11-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1428736"/>
            <a:ext cx="6286544" cy="47585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00167" y="428604"/>
            <a:ext cx="7072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Белый медведь – самый крупный зверь, обитающий за Полярным кругом</a:t>
            </a:r>
            <a:endParaRPr lang="ru-RU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4861145"/>
            <a:ext cx="692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Курильский тюлень – обитатель далёких Курильских островов. Как и другие тюлени, питается  различной рыбой</a:t>
            </a:r>
            <a:endParaRPr lang="ru-RU" sz="2400" dirty="0"/>
          </a:p>
        </p:txBody>
      </p:sp>
      <p:pic>
        <p:nvPicPr>
          <p:cNvPr id="3" name="Рисунок 2" descr="курильский тюленьi.web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857232"/>
            <a:ext cx="3970449" cy="3000396"/>
          </a:xfrm>
          <a:prstGeom prst="rect">
            <a:avLst/>
          </a:prstGeom>
        </p:spPr>
      </p:pic>
      <p:pic>
        <p:nvPicPr>
          <p:cNvPr id="5" name="Рисунок 4" descr="тюленьi.web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714357"/>
            <a:ext cx="3429024" cy="307183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00694" y="285728"/>
            <a:ext cx="27860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Пятнистый олень  раньше жил только в дальневосточной тайге. </a:t>
            </a:r>
            <a:endParaRPr lang="ru-RU" sz="2400" dirty="0"/>
          </a:p>
        </p:txBody>
      </p:sp>
      <p:pic>
        <p:nvPicPr>
          <p:cNvPr id="3" name="Рисунок 2" descr="пятнистый олень.web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57166"/>
            <a:ext cx="4786314" cy="3056322"/>
          </a:xfrm>
          <a:prstGeom prst="rect">
            <a:avLst/>
          </a:prstGeom>
        </p:spPr>
      </p:pic>
      <p:pic>
        <p:nvPicPr>
          <p:cNvPr id="4" name="Рисунок 3" descr="олень.web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2786" y="3000372"/>
            <a:ext cx="4620200" cy="34687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57224" y="3571876"/>
            <a:ext cx="25717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Сейчас пятнистый олень </a:t>
            </a:r>
          </a:p>
          <a:p>
            <a:r>
              <a:rPr lang="ru-RU" sz="2400" dirty="0" smtClean="0"/>
              <a:t>Расселяется во многих местах</a:t>
            </a:r>
            <a:endParaRPr lang="ru-RU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714356"/>
            <a:ext cx="7500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Красная книга Саратовской области состоит из 4 частей: </a:t>
            </a:r>
          </a:p>
          <a:p>
            <a:r>
              <a:rPr lang="ru-RU" sz="2400" dirty="0" smtClean="0"/>
              <a:t>«Грибы». «Лишайники», «Растения», «Животные»</a:t>
            </a:r>
            <a:endParaRPr lang="ru-RU" sz="2400" dirty="0"/>
          </a:p>
        </p:txBody>
      </p:sp>
      <p:pic>
        <p:nvPicPr>
          <p:cNvPr id="5" name="Рисунок 4" descr="0_26910_52e27f7f_-1-L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1928802"/>
            <a:ext cx="4081189" cy="443230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571480"/>
            <a:ext cx="7500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	Дрофа  является природным символом 	Саратовской области</a:t>
            </a:r>
            <a:endParaRPr lang="ru-RU" sz="2400" dirty="0"/>
          </a:p>
        </p:txBody>
      </p:sp>
      <p:pic>
        <p:nvPicPr>
          <p:cNvPr id="3" name="Рисунок 2" descr="1239417675_388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928802"/>
            <a:ext cx="3929090" cy="3859240"/>
          </a:xfrm>
          <a:prstGeom prst="rect">
            <a:avLst/>
          </a:prstGeom>
        </p:spPr>
      </p:pic>
      <p:pic>
        <p:nvPicPr>
          <p:cNvPr id="4" name="Рисунок 3" descr="дроф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7080" y="2000240"/>
            <a:ext cx="4370374" cy="378621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логоловый си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571500"/>
            <a:ext cx="5676900" cy="41433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7224" y="5072074"/>
            <a:ext cx="7321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Белоголовый сип –очень редкий и красивый хищник</a:t>
            </a:r>
            <a:endParaRPr lang="ru-RU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окус из красной книги.web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2786058"/>
            <a:ext cx="4286281" cy="3429024"/>
          </a:xfrm>
          <a:prstGeom prst="rect">
            <a:avLst/>
          </a:prstGeom>
        </p:spPr>
      </p:pic>
      <p:pic>
        <p:nvPicPr>
          <p:cNvPr id="4" name="Рисунок 3" descr="img_N6cLF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428604"/>
            <a:ext cx="4367178" cy="38256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86314" y="357166"/>
            <a:ext cx="43576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Красной книге содержатся </a:t>
            </a:r>
          </a:p>
          <a:p>
            <a:r>
              <a:rPr lang="ru-RU" sz="2400" dirty="0" smtClean="0"/>
              <a:t>сведения и о маленьких цветах-крокусах</a:t>
            </a:r>
          </a:p>
          <a:p>
            <a:r>
              <a:rPr lang="ru-RU" sz="2400" dirty="0" smtClean="0"/>
              <a:t>и о больших животных лосях</a:t>
            </a: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643570" y="1524000"/>
            <a:ext cx="3043230" cy="4572000"/>
          </a:xfrm>
        </p:spPr>
        <p:txBody>
          <a:bodyPr>
            <a:normAutofit/>
          </a:bodyPr>
          <a:lstStyle/>
          <a:p>
            <a:r>
              <a:rPr lang="ru-RU" dirty="0" smtClean="0"/>
              <a:t>Красный цвет –</a:t>
            </a:r>
            <a:r>
              <a:rPr lang="ru-RU" dirty="0" err="1" smtClean="0"/>
              <a:t>цвет</a:t>
            </a:r>
            <a:r>
              <a:rPr lang="ru-RU" dirty="0" smtClean="0"/>
              <a:t> тревоги, опасности, предупреждения Он , как красный сигнал светофора, предупреждает:</a:t>
            </a:r>
            <a:r>
              <a:rPr lang="en-US" dirty="0" smtClean="0"/>
              <a:t> </a:t>
            </a:r>
            <a:r>
              <a:rPr lang="ru-RU" dirty="0" smtClean="0"/>
              <a:t>«Осторожно» может случиться беда!»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Почему у этой книги переплёт красного цвета?</a:t>
            </a:r>
            <a:endParaRPr lang="ru-RU" dirty="0"/>
          </a:p>
        </p:txBody>
      </p:sp>
      <p:pic>
        <p:nvPicPr>
          <p:cNvPr id="7" name="Рисунок 6" descr="3красная книга4.web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295" y="1428736"/>
            <a:ext cx="5617027" cy="485778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4286256"/>
            <a:ext cx="61436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Красной книге о каждом растении или животном  кратко, но точно сказано всё: насколько бедственно его положение, </a:t>
            </a:r>
          </a:p>
          <a:p>
            <a:r>
              <a:rPr lang="ru-RU" sz="2400" dirty="0" smtClean="0"/>
              <a:t>в каких краях встречается, в каких лесах обитает, по каким причинам  исчезает. </a:t>
            </a:r>
            <a:endParaRPr lang="ru-RU" sz="2400" dirty="0"/>
          </a:p>
        </p:txBody>
      </p:sp>
      <p:pic>
        <p:nvPicPr>
          <p:cNvPr id="3" name="Рисунок 2" descr="страницы красной книги.web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500042"/>
            <a:ext cx="6286544" cy="36293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d_book.web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6" y="500042"/>
            <a:ext cx="4381504" cy="58821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34" y="1000108"/>
            <a:ext cx="34290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Но главное  -</a:t>
            </a:r>
          </a:p>
          <a:p>
            <a:r>
              <a:rPr lang="ru-RU" sz="2400" dirty="0" smtClean="0"/>
              <a:t> здесь содержится информация</a:t>
            </a:r>
          </a:p>
          <a:p>
            <a:r>
              <a:rPr lang="ru-RU" sz="2400" dirty="0" smtClean="0"/>
              <a:t> о том, что нужно сделать,</a:t>
            </a:r>
          </a:p>
          <a:p>
            <a:r>
              <a:rPr lang="ru-RU" sz="2400" dirty="0" smtClean="0"/>
              <a:t> чтобы  уберечь от вымирания!</a:t>
            </a:r>
            <a:endParaRPr lang="ru-RU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68" y="1857364"/>
            <a:ext cx="880923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Будь природе другом!</a:t>
            </a:r>
            <a:endParaRPr lang="ru-RU" sz="8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00504"/>
            <a:ext cx="8229600" cy="2095496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 этой книге перечислены животные и растения, которые могут безвозвратно исчезнуть.</a:t>
            </a:r>
          </a:p>
        </p:txBody>
      </p:sp>
      <p:pic>
        <p:nvPicPr>
          <p:cNvPr id="4" name="Рисунок 3" descr="0002-002-Krasnaja-kniga-Saratovskoj-oblasti.web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000250"/>
            <a:ext cx="2286000" cy="2857500"/>
          </a:xfrm>
          <a:prstGeom prst="rect">
            <a:avLst/>
          </a:prstGeom>
        </p:spPr>
      </p:pic>
      <p:pic>
        <p:nvPicPr>
          <p:cNvPr id="6" name="Рисунок 5" descr="0004-003-Krasnaja-kniga-Saratovskoj-oblasti.web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500042"/>
            <a:ext cx="2286000" cy="2857500"/>
          </a:xfrm>
          <a:prstGeom prst="rect">
            <a:avLst/>
          </a:prstGeom>
        </p:spPr>
      </p:pic>
      <p:pic>
        <p:nvPicPr>
          <p:cNvPr id="7" name="Рисунок 6" descr="0006-004-Krasnaja-kniga-Saratovskoj-oblasti.web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36" y="500042"/>
            <a:ext cx="228600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ашмачок.web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214422"/>
            <a:ext cx="2857500" cy="21431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1328" y="857231"/>
            <a:ext cx="8229600" cy="49072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Венерин башмачок </a:t>
            </a:r>
            <a:endParaRPr lang="ru-RU" sz="4000" dirty="0"/>
          </a:p>
        </p:txBody>
      </p:sp>
      <p:pic>
        <p:nvPicPr>
          <p:cNvPr id="5" name="Рисунок 4" descr="вен башм.web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36" y="3643314"/>
            <a:ext cx="1905000" cy="2095508"/>
          </a:xfrm>
          <a:prstGeom prst="rect">
            <a:avLst/>
          </a:prstGeom>
        </p:spPr>
      </p:pic>
      <p:pic>
        <p:nvPicPr>
          <p:cNvPr id="6" name="Рисунок 5" descr="вен башмачок.web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3857628"/>
            <a:ext cx="1905000" cy="1905000"/>
          </a:xfrm>
          <a:prstGeom prst="rect">
            <a:avLst/>
          </a:prstGeom>
        </p:spPr>
      </p:pic>
      <p:pic>
        <p:nvPicPr>
          <p:cNvPr id="7" name="Рисунок 6" descr="венер башм.web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6116" y="3929066"/>
            <a:ext cx="1905000" cy="1905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28992" y="1214422"/>
            <a:ext cx="47149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Своё название получил из-за формы цветка, напоминающего женскую туфельку.</a:t>
            </a:r>
          </a:p>
          <a:p>
            <a:r>
              <a:rPr lang="ru-RU" sz="2400" dirty="0" smtClean="0"/>
              <a:t>Встречается в лесах. А цвести начинает только на 15-17 году жизни!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цв лотосаfb.web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3786190"/>
            <a:ext cx="3048000" cy="2057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7" y="1142984"/>
            <a:ext cx="39290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Лотос – одно из самых красивых растений мира! Лотос </a:t>
            </a:r>
            <a:r>
              <a:rPr lang="ru-RU" sz="2400" dirty="0" smtClean="0"/>
              <a:t>называют священным цветком древности и современности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214810" y="4429132"/>
            <a:ext cx="4214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Востоке лотосом не только любуются. Это еще  и лекарственное растение</a:t>
            </a:r>
            <a:endParaRPr lang="ru-RU" sz="2400" dirty="0"/>
          </a:p>
        </p:txBody>
      </p:sp>
      <p:pic>
        <p:nvPicPr>
          <p:cNvPr id="7" name="Рисунок 6" descr="цветок лотоса_1.web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571480"/>
            <a:ext cx="4190996" cy="335758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женьшень рисунок.web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000240"/>
            <a:ext cx="2441448" cy="3886200"/>
          </a:xfrm>
          <a:prstGeom prst="rect">
            <a:avLst/>
          </a:prstGeom>
        </p:spPr>
      </p:pic>
      <p:pic>
        <p:nvPicPr>
          <p:cNvPr id="3" name="Рисунок 2" descr="корень женьшеня.web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1714488"/>
            <a:ext cx="5500696" cy="48577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0034" y="357166"/>
            <a:ext cx="8072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Женьшень – в переводе с китайского языка  означает «человек-корень». </a:t>
            </a:r>
          </a:p>
          <a:p>
            <a:pPr algn="ctr"/>
            <a:r>
              <a:rPr lang="ru-RU" sz="2400" dirty="0" smtClean="0"/>
              <a:t>Ценнейшее лекарственное растение.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восек реликтовый.web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1785926"/>
            <a:ext cx="3181350" cy="4762500"/>
          </a:xfrm>
          <a:prstGeom prst="rect">
            <a:avLst/>
          </a:prstGeom>
        </p:spPr>
      </p:pic>
      <p:pic>
        <p:nvPicPr>
          <p:cNvPr id="3" name="Рисунок 2" descr="реликтовый дровосекs.web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1785926"/>
            <a:ext cx="3182948" cy="44831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5786" y="428604"/>
            <a:ext cx="76438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Дровосек реликтовый. Самый крупный жук нашей страны. Обитает в лесах Амурской области. Достигает в длину </a:t>
            </a:r>
            <a:r>
              <a:rPr lang="ru-RU" sz="3200" dirty="0" smtClean="0"/>
              <a:t>11</a:t>
            </a:r>
            <a:r>
              <a:rPr lang="ru-RU" sz="2400" dirty="0" smtClean="0"/>
              <a:t> см.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40_f8301afa_XL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85728"/>
            <a:ext cx="8001056" cy="52149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7" y="5572140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Белый журавль (</a:t>
            </a:r>
            <a:r>
              <a:rPr lang="ru-RU" sz="2400" dirty="0" err="1" smtClean="0"/>
              <a:t>стерх</a:t>
            </a:r>
            <a:r>
              <a:rPr lang="ru-RU" sz="2400" dirty="0" smtClean="0"/>
              <a:t>) –                                   удивительно красивая и очень редкая птица</a:t>
            </a:r>
            <a:endParaRPr lang="ru-R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0197736_1487_sterh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428604"/>
            <a:ext cx="4524380" cy="56436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1428736"/>
            <a:ext cx="32147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природе журавлей осталось так мало, что люди стали выращивать их в специальных питомниках</a:t>
            </a:r>
            <a:endParaRPr lang="ru-RU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299</TotalTime>
  <Words>436</Words>
  <Application>Microsoft Office PowerPoint</Application>
  <PresentationFormat>Экран (4:3)</PresentationFormat>
  <Paragraphs>44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Бумажная</vt:lpstr>
      <vt:lpstr>Что вы знаете о Красной книге? </vt:lpstr>
      <vt:lpstr>Почему у этой книги переплёт красного цвета?</vt:lpstr>
      <vt:lpstr>Слайд 3</vt:lpstr>
      <vt:lpstr>   Венерин башмачок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вы знаете о Красной книге? </dc:title>
  <dc:creator>Admin</dc:creator>
  <cp:lastModifiedBy>Your User Name</cp:lastModifiedBy>
  <cp:revision>35</cp:revision>
  <dcterms:created xsi:type="dcterms:W3CDTF">2011-11-24T15:54:02Z</dcterms:created>
  <dcterms:modified xsi:type="dcterms:W3CDTF">2012-08-14T12:04:55Z</dcterms:modified>
</cp:coreProperties>
</file>