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8" d="100"/>
          <a:sy n="58" d="100"/>
        </p:scale>
        <p:origin x="-846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A74CF-A0E1-4BE1-8D31-EF72A020930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4EE0B-737B-496B-9AC9-6F02110F0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A74CF-A0E1-4BE1-8D31-EF72A020930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4EE0B-737B-496B-9AC9-6F02110F0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A74CF-A0E1-4BE1-8D31-EF72A020930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4EE0B-737B-496B-9AC9-6F02110F0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A74CF-A0E1-4BE1-8D31-EF72A020930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4EE0B-737B-496B-9AC9-6F02110F0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A74CF-A0E1-4BE1-8D31-EF72A020930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794EE0B-737B-496B-9AC9-6F02110F0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A74CF-A0E1-4BE1-8D31-EF72A020930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4EE0B-737B-496B-9AC9-6F02110F0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A74CF-A0E1-4BE1-8D31-EF72A020930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4EE0B-737B-496B-9AC9-6F02110F0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A74CF-A0E1-4BE1-8D31-EF72A020930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4EE0B-737B-496B-9AC9-6F02110F0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A74CF-A0E1-4BE1-8D31-EF72A020930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4EE0B-737B-496B-9AC9-6F02110F0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A74CF-A0E1-4BE1-8D31-EF72A020930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4EE0B-737B-496B-9AC9-6F02110F0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A74CF-A0E1-4BE1-8D31-EF72A020930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4EE0B-737B-496B-9AC9-6F02110F0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F1A74CF-A0E1-4BE1-8D31-EF72A020930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794EE0B-737B-496B-9AC9-6F02110F0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жд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14290"/>
            <a:ext cx="8501122" cy="63579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Если на улице дождь и гроза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929066"/>
            <a:ext cx="5114778" cy="71204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Правила поведения во время грозы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явления природы сопровождают ненастную погоду?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4500562" cy="232886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Говорю я брату:</a:t>
            </a:r>
          </a:p>
          <a:p>
            <a:pPr>
              <a:buFontTx/>
              <a:buChar char="-"/>
            </a:pPr>
            <a:r>
              <a:rPr lang="ru-RU" dirty="0" smtClean="0"/>
              <a:t>Ох, с неба сыплется горох!</a:t>
            </a:r>
          </a:p>
          <a:p>
            <a:pPr>
              <a:buFontTx/>
              <a:buChar char="-"/>
            </a:pPr>
            <a:r>
              <a:rPr lang="ru-RU" dirty="0" smtClean="0"/>
              <a:t>Вот чудак, - смеется брат,-</a:t>
            </a:r>
          </a:p>
          <a:p>
            <a:pPr>
              <a:buFontTx/>
              <a:buChar char="-"/>
            </a:pPr>
            <a:r>
              <a:rPr lang="ru-RU" dirty="0" smtClean="0"/>
              <a:t>Твой горох ведь это -…</a:t>
            </a:r>
            <a:endParaRPr lang="ru-RU" dirty="0"/>
          </a:p>
        </p:txBody>
      </p:sp>
      <p:pic>
        <p:nvPicPr>
          <p:cNvPr id="4" name="Рисунок 3" descr="Град-с-горошину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1714488"/>
            <a:ext cx="4786314" cy="457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5984" y="4357694"/>
            <a:ext cx="963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град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явления природы сопровождают ненастную погоду?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2400288" cy="37862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Нашумела, нагремела,</a:t>
            </a:r>
          </a:p>
          <a:p>
            <a:pPr>
              <a:buNone/>
            </a:pPr>
            <a:r>
              <a:rPr lang="ru-RU" dirty="0" smtClean="0"/>
              <a:t>Все промыла и ушла.</a:t>
            </a:r>
          </a:p>
          <a:p>
            <a:pPr>
              <a:buNone/>
            </a:pPr>
            <a:r>
              <a:rPr lang="ru-RU" dirty="0" smtClean="0"/>
              <a:t>И сады и огороды</a:t>
            </a:r>
          </a:p>
          <a:p>
            <a:pPr>
              <a:buNone/>
            </a:pPr>
            <a:r>
              <a:rPr lang="ru-RU" dirty="0" smtClean="0"/>
              <a:t>Всей округи полила.</a:t>
            </a:r>
            <a:endParaRPr lang="ru-RU" dirty="0"/>
          </a:p>
        </p:txBody>
      </p:sp>
      <p:pic>
        <p:nvPicPr>
          <p:cNvPr id="7" name="Рисунок 6" descr="дожд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1928802"/>
            <a:ext cx="5783258" cy="4292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14480" y="5500702"/>
            <a:ext cx="1115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гроза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4714884"/>
            <a:ext cx="70009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Люди всегда боялись грозы, урагана.</a:t>
            </a:r>
          </a:p>
          <a:p>
            <a:r>
              <a:rPr lang="ru-RU" sz="3200" dirty="0" smtClean="0"/>
              <a:t>Как вы думаете, почему?</a:t>
            </a:r>
          </a:p>
          <a:p>
            <a:r>
              <a:rPr lang="ru-RU" sz="3200" dirty="0" smtClean="0"/>
              <a:t>А вы бывали на улице во время грозы?</a:t>
            </a:r>
          </a:p>
          <a:p>
            <a:r>
              <a:rPr lang="ru-RU" sz="3200" dirty="0" smtClean="0"/>
              <a:t>Что вы видели?</a:t>
            </a:r>
            <a:endParaRPr lang="ru-RU" sz="3200" dirty="0"/>
          </a:p>
        </p:txBody>
      </p:sp>
      <p:pic>
        <p:nvPicPr>
          <p:cNvPr id="3" name="Рисунок 2" descr="гроз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285728"/>
            <a:ext cx="6499164" cy="43365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поведения во время грозы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14942" y="2357430"/>
            <a:ext cx="3471858" cy="395193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Не прячьтесь под деревом – молнии чаще всего бьют в более высокие объекты</a:t>
            </a:r>
            <a:endParaRPr lang="ru-RU" dirty="0"/>
          </a:p>
        </p:txBody>
      </p:sp>
      <p:pic>
        <p:nvPicPr>
          <p:cNvPr id="4" name="Рисунок 3" descr="98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428736"/>
            <a:ext cx="4509391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поведения во время грозы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15074" y="2428868"/>
            <a:ext cx="2471726" cy="388049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Не стойте под зонтиком, не держите в руках удочку.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зон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357298"/>
            <a:ext cx="6357982" cy="52863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поведения во время грозы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2857488" cy="4709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Грозу можно переждать в машине или автобусе – их металлические оболочки создают защитный экран от молний</a:t>
            </a:r>
            <a:endParaRPr lang="ru-RU" dirty="0"/>
          </a:p>
        </p:txBody>
      </p:sp>
      <p:pic>
        <p:nvPicPr>
          <p:cNvPr id="4" name="Рисунок 3" descr="машина под дожде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2143116"/>
            <a:ext cx="5786478" cy="385765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поведения во время грозы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Не пользуйтесь мобильником. Работающий телефон притягивает молнию</a:t>
            </a:r>
            <a:endParaRPr lang="ru-RU" dirty="0"/>
          </a:p>
        </p:txBody>
      </p:sp>
      <p:pic>
        <p:nvPicPr>
          <p:cNvPr id="4" name="Рисунок 3" descr="телефон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2714620"/>
            <a:ext cx="3600450" cy="35909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поведения во время грозы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3471858" cy="402336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Находясь дома, закройте окна, выключите телевизор</a:t>
            </a:r>
            <a:endParaRPr lang="ru-RU" dirty="0"/>
          </a:p>
        </p:txBody>
      </p:sp>
      <p:pic>
        <p:nvPicPr>
          <p:cNvPr id="4" name="Рисунок 3" descr="окн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357298"/>
            <a:ext cx="3857652" cy="530427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Если вы промокли под дождем</a:t>
            </a:r>
            <a:endParaRPr lang="ru-RU" dirty="0"/>
          </a:p>
        </p:txBody>
      </p:sp>
      <p:pic>
        <p:nvPicPr>
          <p:cNvPr id="4" name="Содержимое 3" descr="комнат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1357298"/>
            <a:ext cx="5076825" cy="3314700"/>
          </a:xfrm>
        </p:spPr>
      </p:pic>
      <p:sp>
        <p:nvSpPr>
          <p:cNvPr id="5" name="TextBox 4"/>
          <p:cNvSpPr txBox="1"/>
          <p:nvPr/>
        </p:nvSpPr>
        <p:spPr>
          <a:xfrm>
            <a:off x="1857356" y="5214950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Идите домой, в тепло</a:t>
            </a:r>
            <a:endParaRPr lang="ru-RU" sz="3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Если вы промокли под дождем</a:t>
            </a:r>
            <a:endParaRPr lang="ru-RU" dirty="0"/>
          </a:p>
        </p:txBody>
      </p:sp>
      <p:pic>
        <p:nvPicPr>
          <p:cNvPr id="4" name="Содержимое 3" descr="ванна для ног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5984" y="1928802"/>
            <a:ext cx="4762500" cy="2676525"/>
          </a:xfrm>
        </p:spPr>
      </p:pic>
      <p:sp>
        <p:nvSpPr>
          <p:cNvPr id="5" name="TextBox 4"/>
          <p:cNvSpPr txBox="1"/>
          <p:nvPr/>
        </p:nvSpPr>
        <p:spPr>
          <a:xfrm>
            <a:off x="1000100" y="4929198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Сделайте ванночку для ног</a:t>
            </a:r>
            <a:endParaRPr lang="ru-RU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времена года вы знаете?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4186238" cy="51663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Солнце греет все теплей,</a:t>
            </a:r>
          </a:p>
          <a:p>
            <a:pPr>
              <a:buNone/>
            </a:pPr>
            <a:r>
              <a:rPr lang="ru-RU" sz="2400" dirty="0" smtClean="0"/>
              <a:t>Начинается капель.</a:t>
            </a:r>
          </a:p>
          <a:p>
            <a:pPr>
              <a:buNone/>
            </a:pPr>
            <a:r>
              <a:rPr lang="ru-RU" sz="2400" dirty="0" smtClean="0"/>
              <a:t>Снег с полей бежит ручьями.</a:t>
            </a:r>
          </a:p>
          <a:p>
            <a:pPr>
              <a:buNone/>
            </a:pPr>
            <a:r>
              <a:rPr lang="ru-RU" sz="2400" dirty="0" smtClean="0"/>
              <a:t>Что за время? Угадали?</a:t>
            </a:r>
            <a:endParaRPr lang="ru-RU" sz="2400" dirty="0"/>
          </a:p>
        </p:txBody>
      </p:sp>
      <p:pic>
        <p:nvPicPr>
          <p:cNvPr id="4" name="Рисунок 3" descr="весн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2954578"/>
            <a:ext cx="6215074" cy="366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Если вы промокли под дождем</a:t>
            </a:r>
            <a:endParaRPr lang="ru-RU" dirty="0"/>
          </a:p>
        </p:txBody>
      </p:sp>
      <p:pic>
        <p:nvPicPr>
          <p:cNvPr id="4" name="Содержимое 3" descr="реб. пьет ча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357298"/>
            <a:ext cx="5715000" cy="3810000"/>
          </a:xfrm>
        </p:spPr>
      </p:pic>
      <p:sp>
        <p:nvSpPr>
          <p:cNvPr id="5" name="TextBox 4"/>
          <p:cNvSpPr txBox="1"/>
          <p:nvPr/>
        </p:nvSpPr>
        <p:spPr>
          <a:xfrm>
            <a:off x="642909" y="5572140"/>
            <a:ext cx="7929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Выпейте горячего чая с медом или малиной</a:t>
            </a:r>
            <a:endParaRPr lang="ru-RU" sz="3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40233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Будьте здоровы!</a:t>
            </a:r>
            <a:endParaRPr lang="ru-RU" sz="4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3" y="1643050"/>
            <a:ext cx="735811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Презентацию подготовила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начальных классов</a:t>
            </a:r>
          </a:p>
          <a:p>
            <a:pPr algn="ctr"/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Парахненко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Валентина Алексеевна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ФГКОУ «СОШ № 152»</a:t>
            </a:r>
          </a:p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г. Саратов - 63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времена года вы знаете?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5072098" cy="523781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 золотым листом приходит,</a:t>
            </a:r>
          </a:p>
          <a:p>
            <a:pPr>
              <a:buNone/>
            </a:pPr>
            <a:r>
              <a:rPr lang="ru-RU" dirty="0" smtClean="0"/>
              <a:t>Грязью-слякотью уходит.</a:t>
            </a:r>
          </a:p>
          <a:p>
            <a:pPr>
              <a:buNone/>
            </a:pPr>
            <a:r>
              <a:rPr lang="ru-RU" dirty="0" smtClean="0"/>
              <a:t>Крики птиц, летящих вдаль…</a:t>
            </a:r>
          </a:p>
          <a:p>
            <a:pPr>
              <a:buNone/>
            </a:pPr>
            <a:r>
              <a:rPr lang="ru-RU" dirty="0" smtClean="0"/>
              <a:t>Это время угадай.</a:t>
            </a:r>
            <a:endParaRPr lang="ru-RU" dirty="0"/>
          </a:p>
        </p:txBody>
      </p:sp>
      <p:pic>
        <p:nvPicPr>
          <p:cNvPr id="5" name="Рисунок 4" descr="осен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2571744"/>
            <a:ext cx="5334011" cy="4000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времена года вы знаете?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4714876" cy="5023500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Все белым кругом. Красиво.</a:t>
            </a:r>
          </a:p>
          <a:p>
            <a:pPr>
              <a:buNone/>
            </a:pPr>
            <a:r>
              <a:rPr lang="ru-RU" sz="2400" dirty="0" smtClean="0"/>
              <a:t>В инее сияет ива.</a:t>
            </a:r>
          </a:p>
          <a:p>
            <a:pPr>
              <a:buNone/>
            </a:pPr>
            <a:r>
              <a:rPr lang="ru-RU" sz="2400" dirty="0" smtClean="0"/>
              <a:t>Холода, мороз, метели</a:t>
            </a:r>
          </a:p>
          <a:p>
            <a:pPr>
              <a:buNone/>
            </a:pPr>
            <a:r>
              <a:rPr lang="ru-RU" sz="2400" dirty="0" smtClean="0"/>
              <a:t>Закружили-завертели.</a:t>
            </a:r>
          </a:p>
          <a:p>
            <a:pPr>
              <a:buNone/>
            </a:pPr>
            <a:r>
              <a:rPr lang="ru-RU" sz="2400" dirty="0" smtClean="0"/>
              <a:t>В белых шапках все дома.</a:t>
            </a:r>
          </a:p>
          <a:p>
            <a:pPr>
              <a:buNone/>
            </a:pPr>
            <a:r>
              <a:rPr lang="ru-RU" sz="2400" dirty="0" smtClean="0"/>
              <a:t>Значит к нам пришла …</a:t>
            </a:r>
            <a:endParaRPr lang="ru-RU" sz="2400" dirty="0"/>
          </a:p>
        </p:txBody>
      </p:sp>
      <p:pic>
        <p:nvPicPr>
          <p:cNvPr id="4" name="Рисунок 3" descr="зим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43" y="2000240"/>
            <a:ext cx="5619757" cy="4214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времена года вы знаете?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5143536" cy="516637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Над лугами зной стоит,</a:t>
            </a:r>
          </a:p>
          <a:p>
            <a:pPr>
              <a:buNone/>
            </a:pPr>
            <a:r>
              <a:rPr lang="ru-RU" dirty="0" smtClean="0"/>
              <a:t>Пчелка над цветком жужжит.</a:t>
            </a:r>
          </a:p>
          <a:p>
            <a:pPr>
              <a:buNone/>
            </a:pPr>
            <a:r>
              <a:rPr lang="ru-RU" dirty="0" smtClean="0"/>
              <a:t>Речка, лес, фруктовый сад</a:t>
            </a:r>
          </a:p>
          <a:p>
            <a:pPr>
              <a:buNone/>
            </a:pPr>
            <a:r>
              <a:rPr lang="ru-RU" dirty="0" smtClean="0"/>
              <a:t>Нас к себе тогда манят.</a:t>
            </a:r>
          </a:p>
          <a:p>
            <a:pPr>
              <a:buNone/>
            </a:pPr>
            <a:r>
              <a:rPr lang="ru-RU" dirty="0" smtClean="0"/>
              <a:t>Скажут все. Что это</a:t>
            </a:r>
          </a:p>
          <a:p>
            <a:pPr>
              <a:buNone/>
            </a:pPr>
            <a:r>
              <a:rPr lang="ru-RU" dirty="0" smtClean="0"/>
              <a:t>Наступило…</a:t>
            </a:r>
            <a:endParaRPr lang="ru-RU" dirty="0"/>
          </a:p>
        </p:txBody>
      </p:sp>
      <p:pic>
        <p:nvPicPr>
          <p:cNvPr id="4" name="Рисунок 3" descr="лет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2928934"/>
            <a:ext cx="4857784" cy="3929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явления природы сопровождают ненастную погоду?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70916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Невидимка озорной:</a:t>
            </a:r>
          </a:p>
          <a:p>
            <a:pPr>
              <a:buNone/>
            </a:pPr>
            <a:r>
              <a:rPr lang="ru-RU" dirty="0" smtClean="0"/>
              <a:t>Все играет он с травой,</a:t>
            </a:r>
          </a:p>
          <a:p>
            <a:pPr>
              <a:buNone/>
            </a:pPr>
            <a:r>
              <a:rPr lang="ru-RU" dirty="0" smtClean="0"/>
              <a:t>Листья в воздухе кружит</a:t>
            </a:r>
          </a:p>
          <a:p>
            <a:pPr>
              <a:buNone/>
            </a:pPr>
            <a:r>
              <a:rPr lang="ru-RU" dirty="0" smtClean="0"/>
              <a:t>И куда-то все спешит.</a:t>
            </a:r>
            <a:endParaRPr lang="ru-RU" dirty="0"/>
          </a:p>
        </p:txBody>
      </p:sp>
      <p:pic>
        <p:nvPicPr>
          <p:cNvPr id="4" name="Рисунок 3" descr="вете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3143248"/>
            <a:ext cx="4875512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явления природы сопровождают ненастную погоду?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829180" cy="318612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Если вдруг в январе</a:t>
            </a:r>
          </a:p>
          <a:p>
            <a:pPr>
              <a:buNone/>
            </a:pPr>
            <a:r>
              <a:rPr lang="ru-RU" dirty="0" smtClean="0"/>
              <a:t>Лужи видим во дворе.</a:t>
            </a:r>
          </a:p>
          <a:p>
            <a:pPr>
              <a:buNone/>
            </a:pPr>
            <a:r>
              <a:rPr lang="ru-RU" dirty="0" smtClean="0"/>
              <a:t>Снег внезапно тает.</a:t>
            </a:r>
          </a:p>
          <a:p>
            <a:pPr>
              <a:buNone/>
            </a:pPr>
            <a:r>
              <a:rPr lang="ru-RU" dirty="0" smtClean="0"/>
              <a:t>Порою дождь бывает.</a:t>
            </a:r>
          </a:p>
          <a:p>
            <a:pPr>
              <a:buNone/>
            </a:pPr>
            <a:r>
              <a:rPr lang="ru-RU" dirty="0" smtClean="0"/>
              <a:t>Начинается капель,</a:t>
            </a:r>
          </a:p>
          <a:p>
            <a:pPr>
              <a:buNone/>
            </a:pPr>
            <a:r>
              <a:rPr lang="ru-RU" dirty="0" smtClean="0"/>
              <a:t>Словно к нам пришел апрель.</a:t>
            </a:r>
            <a:endParaRPr lang="ru-RU" dirty="0"/>
          </a:p>
        </p:txBody>
      </p:sp>
      <p:pic>
        <p:nvPicPr>
          <p:cNvPr id="4" name="Рисунок 3" descr="оттепел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1571612"/>
            <a:ext cx="3526331" cy="52863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728" y="592933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78116" y="5066397"/>
            <a:ext cx="21240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i="1" dirty="0">
                <a:solidFill>
                  <a:prstClr val="white"/>
                </a:solidFill>
              </a:rPr>
              <a:t>оттепель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явления природы сопровождают ненастную погоду?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15328" cy="1757362"/>
          </a:xfrm>
        </p:spPr>
        <p:txBody>
          <a:bodyPr numCol="2"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Спрятал речку он, лужок.</a:t>
            </a:r>
          </a:p>
          <a:p>
            <a:pPr>
              <a:buNone/>
            </a:pPr>
            <a:r>
              <a:rPr lang="ru-RU" dirty="0" smtClean="0"/>
              <a:t>Мне не виден и лесок.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Кто посмел играть со мной,</a:t>
            </a:r>
          </a:p>
          <a:p>
            <a:pPr>
              <a:buNone/>
            </a:pPr>
            <a:r>
              <a:rPr lang="ru-RU" dirty="0" smtClean="0"/>
              <a:t>Все окутал пеленой?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тума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3000372"/>
            <a:ext cx="6667500" cy="30432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57686" y="6072206"/>
            <a:ext cx="1455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/>
              <a:t>туман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явления природы сопровождают ненастную погоду?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3786214" cy="26860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Через речку – прыг да скок –</a:t>
            </a:r>
          </a:p>
          <a:p>
            <a:pPr>
              <a:buNone/>
            </a:pPr>
            <a:r>
              <a:rPr lang="ru-RU" dirty="0" smtClean="0"/>
              <a:t>Перекинулся мосток.</a:t>
            </a:r>
          </a:p>
          <a:p>
            <a:pPr>
              <a:buNone/>
            </a:pPr>
            <a:r>
              <a:rPr lang="ru-RU" dirty="0" smtClean="0"/>
              <a:t>Подружила берега</a:t>
            </a:r>
          </a:p>
          <a:p>
            <a:pPr>
              <a:buNone/>
            </a:pPr>
            <a:r>
              <a:rPr lang="ru-RU" dirty="0" smtClean="0"/>
              <a:t>Семицветная дуга.</a:t>
            </a:r>
            <a:endParaRPr lang="ru-RU" dirty="0"/>
          </a:p>
        </p:txBody>
      </p:sp>
      <p:pic>
        <p:nvPicPr>
          <p:cNvPr id="4" name="Рисунок 3" descr="радуг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1714488"/>
            <a:ext cx="4762500" cy="4548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00232" y="4572008"/>
            <a:ext cx="1346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радуга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312</TotalTime>
  <Words>432</Words>
  <Application>Microsoft Office PowerPoint</Application>
  <PresentationFormat>Экран (4:3)</PresentationFormat>
  <Paragraphs>91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Если на улице дождь и гроза</vt:lpstr>
      <vt:lpstr>Какие времена года вы знаете?</vt:lpstr>
      <vt:lpstr>Какие времена года вы знаете?</vt:lpstr>
      <vt:lpstr>Какие времена года вы знаете?</vt:lpstr>
      <vt:lpstr>Какие времена года вы знаете?</vt:lpstr>
      <vt:lpstr>Какие явления природы сопровождают ненастную погоду?</vt:lpstr>
      <vt:lpstr>Какие явления природы сопровождают ненастную погоду?</vt:lpstr>
      <vt:lpstr>Какие явления природы сопровождают ненастную погоду?</vt:lpstr>
      <vt:lpstr>Какие явления природы сопровождают ненастную погоду?</vt:lpstr>
      <vt:lpstr>Какие явления природы сопровождают ненастную погоду?</vt:lpstr>
      <vt:lpstr>Какие явления природы сопровождают ненастную погоду?</vt:lpstr>
      <vt:lpstr>Слайд 12</vt:lpstr>
      <vt:lpstr>Правила поведения во время грозы</vt:lpstr>
      <vt:lpstr>Правила поведения во время грозы</vt:lpstr>
      <vt:lpstr>Правила поведения во время грозы</vt:lpstr>
      <vt:lpstr>Правила поведения во время грозы</vt:lpstr>
      <vt:lpstr>Правила поведения во время грозы</vt:lpstr>
      <vt:lpstr>Если вы промокли под дождем</vt:lpstr>
      <vt:lpstr>Если вы промокли под дождем</vt:lpstr>
      <vt:lpstr>Если вы промокли под дождем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Если на улице дождь и гроза</dc:title>
  <dc:creator>Admin</dc:creator>
  <cp:lastModifiedBy>Your User Name</cp:lastModifiedBy>
  <cp:revision>21</cp:revision>
  <dcterms:created xsi:type="dcterms:W3CDTF">2012-06-19T12:27:52Z</dcterms:created>
  <dcterms:modified xsi:type="dcterms:W3CDTF">2012-06-21T11:42:27Z</dcterms:modified>
</cp:coreProperties>
</file>