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2FA367-2CF3-48C1-872E-09F86CA49DDE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E6BF27B-0AF8-4FDF-8B67-6477614999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2FA367-2CF3-48C1-872E-09F86CA49DDE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BF27B-0AF8-4FDF-8B67-64776149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A2FA367-2CF3-48C1-872E-09F86CA49DDE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6BF27B-0AF8-4FDF-8B67-64776149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2FA367-2CF3-48C1-872E-09F86CA49DDE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BF27B-0AF8-4FDF-8B67-64776149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2FA367-2CF3-48C1-872E-09F86CA49DDE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E6BF27B-0AF8-4FDF-8B67-6477614999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2FA367-2CF3-48C1-872E-09F86CA49DDE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BF27B-0AF8-4FDF-8B67-64776149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2FA367-2CF3-48C1-872E-09F86CA49DDE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BF27B-0AF8-4FDF-8B67-64776149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2FA367-2CF3-48C1-872E-09F86CA49DDE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BF27B-0AF8-4FDF-8B67-64776149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2FA367-2CF3-48C1-872E-09F86CA49DDE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BF27B-0AF8-4FDF-8B67-64776149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2FA367-2CF3-48C1-872E-09F86CA49DDE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BF27B-0AF8-4FDF-8B67-64776149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2FA367-2CF3-48C1-872E-09F86CA49DDE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BF27B-0AF8-4FDF-8B67-6477614999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A2FA367-2CF3-48C1-872E-09F86CA49DDE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E6BF27B-0AF8-4FDF-8B67-6477614999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«Путешествие в далёкое              прошлое»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Рабочий стол\23 АВГУСТА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18320"/>
            <a:ext cx="7239000" cy="482944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242048" cy="78581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Слава нашей стороне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	Слава русской старине!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	И про эту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старину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	Я рассказывать начну,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Чтобы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дети знать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могли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	О делах родной земли.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Admin\Рабочий стол\23 АВГУСТА\210907_toy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3050"/>
            <a:ext cx="3521075" cy="457203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23 АВГУСТА\dubrovno_dubrava_vystavka_narodnyye-remesla_master_rukodeliye_shedevr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78300" y="1643050"/>
            <a:ext cx="3521075" cy="45720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            Чем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дальше в будущее входим,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                      Тем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больше прошлым дорожим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	И в старом красоту находим,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Хоть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новому принадлежим.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23 АВГУСТА\article21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643338" cy="4786345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23 АВГУСТА\p36_img_12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13236" y="1428736"/>
            <a:ext cx="3402035" cy="2357453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23 АВГУСТА\1369403081_sval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5" y="3929066"/>
            <a:ext cx="3500463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              Времена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теперь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другие, Как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и мысли, и дела – 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	Далеко ушла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Россия От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страны, какой была!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	Умный, сильный наш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народ Далеко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глядит вперед,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	Но преданья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старины Забывать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мы не должны!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23 АВГУСТА\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14488"/>
            <a:ext cx="3143272" cy="4000529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23 АВГУСТА\c5d7c1cdaa321077892142ee800_pr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33793">
            <a:off x="776373" y="1497532"/>
            <a:ext cx="2071701" cy="4623419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23 АВГУСТА\199ae701b4b27746552be56be6a_pr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78163">
            <a:off x="5775997" y="1394061"/>
            <a:ext cx="2333714" cy="48103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«Хозяин весел – и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гости рады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Documents and Settings\Admin\Рабочий стол\23 АВГУСТА\58473514_Moiseev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7786742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</TotalTime>
  <Words>34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«Путешествие в далёкое              прошлое»</vt:lpstr>
      <vt:lpstr>Слава нашей стороне, Слава русской старине!  И про эту старину Я рассказывать начну, Чтобы дети знать могли О делах родной земли. </vt:lpstr>
      <vt:lpstr>             Чем дальше в будущее входим,                         Тем больше прошлым дорожим  И в старом красоту находим,                                    Хоть новому принадлежим. </vt:lpstr>
      <vt:lpstr>               Времена теперь другие, Как и мысли, и дела –   Далеко ушла Россия От страны, какой была!  Умный, сильный наш народ Далеко глядит вперед,  Но преданья старины Забывать мы не должны! </vt:lpstr>
      <vt:lpstr>«Хозяин весел – и  гости рады».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2013-09-26T22:12:27Z</dcterms:created>
  <dcterms:modified xsi:type="dcterms:W3CDTF">2013-09-26T22:55:28Z</dcterms:modified>
</cp:coreProperties>
</file>