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75" r:id="rId3"/>
    <p:sldId id="279" r:id="rId4"/>
    <p:sldId id="280" r:id="rId5"/>
    <p:sldId id="258" r:id="rId6"/>
    <p:sldId id="276" r:id="rId7"/>
    <p:sldId id="278" r:id="rId8"/>
    <p:sldId id="281" r:id="rId9"/>
    <p:sldId id="27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559" autoAdjust="0"/>
    <p:restoredTop sz="94660"/>
  </p:normalViewPr>
  <p:slideViewPr>
    <p:cSldViewPr>
      <p:cViewPr varScale="1">
        <p:scale>
          <a:sx n="68" d="100"/>
          <a:sy n="68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E34DD-80E1-44C1-9E01-35C2112D757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83F7F88-51EB-477F-ACCE-DCF9F8DD1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E34DD-80E1-44C1-9E01-35C2112D757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F7F88-51EB-477F-ACCE-DCF9F8DD1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E34DD-80E1-44C1-9E01-35C2112D757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F7F88-51EB-477F-ACCE-DCF9F8DD1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E34DD-80E1-44C1-9E01-35C2112D757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83F7F88-51EB-477F-ACCE-DCF9F8DD1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E34DD-80E1-44C1-9E01-35C2112D757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F7F88-51EB-477F-ACCE-DCF9F8DD1A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E34DD-80E1-44C1-9E01-35C2112D757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F7F88-51EB-477F-ACCE-DCF9F8DD1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E34DD-80E1-44C1-9E01-35C2112D757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83F7F88-51EB-477F-ACCE-DCF9F8DD1A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E34DD-80E1-44C1-9E01-35C2112D757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F7F88-51EB-477F-ACCE-DCF9F8DD1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E34DD-80E1-44C1-9E01-35C2112D757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F7F88-51EB-477F-ACCE-DCF9F8DD1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E34DD-80E1-44C1-9E01-35C2112D757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F7F88-51EB-477F-ACCE-DCF9F8DD1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E34DD-80E1-44C1-9E01-35C2112D757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F7F88-51EB-477F-ACCE-DCF9F8DD1A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79E34DD-80E1-44C1-9E01-35C2112D757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83F7F88-51EB-477F-ACCE-DCF9F8DD1A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714356"/>
            <a:ext cx="4357718" cy="8382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/>
              <a:t>ИСТОРИЯ ХЛЕБА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5643578"/>
            <a:ext cx="4357718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Воспитатель МАДОУ №12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Квашнина Н.С.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 descr="C:\Users\Наташа\Desktop\104258267_large_Bread__3_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219" t="6776" r="9589" b="6100"/>
          <a:stretch>
            <a:fillRect/>
          </a:stretch>
        </p:blipFill>
        <p:spPr bwMode="auto">
          <a:xfrm>
            <a:off x="2285984" y="1785926"/>
            <a:ext cx="4357718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matematikagpl.ucoz.ru/clip_image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8211559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cs410419.userapi.com/v410419243/5547/L1M9ki6y0T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000108"/>
            <a:ext cx="4857784" cy="46338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xy FOXYFIT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928670"/>
            <a:ext cx="6667500" cy="500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kulinarchiki.ru/media/k2/items/cache/e9c724eeb5636d1c1c1a2c2e85d40377_XL.jpg"/>
          <p:cNvPicPr>
            <a:picLocks noChangeAspect="1" noChangeArrowheads="1"/>
          </p:cNvPicPr>
          <p:nvPr/>
        </p:nvPicPr>
        <p:blipFill>
          <a:blip r:embed="rId2" cstate="print"/>
          <a:srcRect l="17460" t="6349" r="14286" b="11111"/>
          <a:stretch>
            <a:fillRect/>
          </a:stretch>
        </p:blipFill>
        <p:spPr bwMode="auto">
          <a:xfrm>
            <a:off x="1142976" y="928670"/>
            <a:ext cx="4643470" cy="5615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Бьюти-тест : выдерните один волос и опустите его в стакан с 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928802"/>
            <a:ext cx="1714512" cy="2555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6" descr="рецепт &quot; Страница 14"/>
          <p:cNvPicPr>
            <a:picLocks noChangeAspect="1" noChangeArrowheads="1"/>
          </p:cNvPicPr>
          <p:nvPr/>
        </p:nvPicPr>
        <p:blipFill>
          <a:blip r:embed="rId4"/>
          <a:srcRect l="6297" t="50220" r="22859" b="5856"/>
          <a:stretch>
            <a:fillRect/>
          </a:stretch>
        </p:blipFill>
        <p:spPr bwMode="auto">
          <a:xfrm rot="5400000">
            <a:off x="5286378" y="4143382"/>
            <a:ext cx="2071705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http://im2-tub-ru.yandex.net/i?id=d85dceb82283cb35d3a229d8d9be5822-88-144&amp;n=21"/>
          <p:cNvPicPr>
            <a:picLocks noChangeAspect="1" noChangeArrowheads="1"/>
          </p:cNvPicPr>
          <p:nvPr/>
        </p:nvPicPr>
        <p:blipFill>
          <a:blip r:embed="rId5"/>
          <a:srcRect l="22500" r="32500"/>
          <a:stretch>
            <a:fillRect/>
          </a:stretch>
        </p:blipFill>
        <p:spPr bwMode="auto">
          <a:xfrm>
            <a:off x="6929454" y="3214686"/>
            <a:ext cx="1071570" cy="1785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Блог НАДЕЖДЫ ПАНАРИНОЙ - Вятский народ хватский"/>
          <p:cNvPicPr>
            <a:picLocks noChangeAspect="1" noChangeArrowheads="1"/>
          </p:cNvPicPr>
          <p:nvPr/>
        </p:nvPicPr>
        <p:blipFill>
          <a:blip r:embed="rId2"/>
          <a:srcRect t="9836" b="4918"/>
          <a:stretch>
            <a:fillRect/>
          </a:stretch>
        </p:blipFill>
        <p:spPr bwMode="auto">
          <a:xfrm>
            <a:off x="714348" y="1428736"/>
            <a:ext cx="3298457" cy="3714776"/>
          </a:xfrm>
          <a:prstGeom prst="rect">
            <a:avLst/>
          </a:prstGeom>
          <a:noFill/>
        </p:spPr>
      </p:pic>
      <p:pic>
        <p:nvPicPr>
          <p:cNvPr id="2054" name="Picture 6" descr="Форумы Крайслер Клуба Русская версия Invision Power Board"/>
          <p:cNvPicPr>
            <a:picLocks noChangeAspect="1" noChangeArrowheads="1"/>
          </p:cNvPicPr>
          <p:nvPr/>
        </p:nvPicPr>
        <p:blipFill>
          <a:blip r:embed="rId3"/>
          <a:srcRect l="3119" t="2500" b="32500"/>
          <a:stretch>
            <a:fillRect/>
          </a:stretch>
        </p:blipFill>
        <p:spPr bwMode="auto">
          <a:xfrm>
            <a:off x="4143372" y="1428736"/>
            <a:ext cx="4438649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maxpark.com/static/u/photo/2071983765/740_26502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357562"/>
            <a:ext cx="4333856" cy="2869716"/>
          </a:xfrm>
          <a:prstGeom prst="rect">
            <a:avLst/>
          </a:prstGeom>
          <a:noFill/>
        </p:spPr>
      </p:pic>
      <p:pic>
        <p:nvPicPr>
          <p:cNvPr id="2054" name="Picture 6" descr="http://www.vesty.spb.ru/media/news_icons/hleb2_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714356"/>
            <a:ext cx="4502759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Зинаида Серебрякова . ч.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428604"/>
            <a:ext cx="4600589" cy="6000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ерсональный сайт - Дары куба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214422"/>
            <a:ext cx="6191250" cy="4257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369</TotalTime>
  <Words>9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ИСТОРИЯ ХЛЕБА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Наташа</cp:lastModifiedBy>
  <cp:revision>58</cp:revision>
  <dcterms:created xsi:type="dcterms:W3CDTF">2014-10-22T17:43:45Z</dcterms:created>
  <dcterms:modified xsi:type="dcterms:W3CDTF">2014-10-23T18:49:01Z</dcterms:modified>
</cp:coreProperties>
</file>