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573A-5FF1-4897-9661-419B76C44AAF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870A-BB94-495E-AC5C-43F298218A0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xlbook.ru/imgh1115165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268760"/>
            <a:ext cx="7117180" cy="2736304"/>
          </a:xfrm>
        </p:spPr>
        <p:txBody>
          <a:bodyPr/>
          <a:lstStyle/>
          <a:p>
            <a:r>
              <a:rPr lang="ru-RU" dirty="0" smtClean="0"/>
              <a:t>Конспект занятия по изобразительной деятельности </a:t>
            </a:r>
            <a:br>
              <a:rPr lang="ru-RU" dirty="0" smtClean="0"/>
            </a:br>
            <a:r>
              <a:rPr lang="ru-RU" dirty="0" smtClean="0"/>
              <a:t>с детьми 3-4 лет </a:t>
            </a:r>
            <a:r>
              <a:rPr lang="ru-RU" sz="1400" dirty="0" smtClean="0"/>
              <a:t>(коллективная работа)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77380"/>
            <a:ext cx="8136904" cy="11719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«БЕЛОСНЕЖНАЯ ЗИМА»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481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7" cy="338437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Цель: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продолжаем знакомить детей с техникой работы с печаткой, показать  способ получения отпечатка. Развивать целостность восприятия. Тренировать мускулатуру пальцев.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atin typeface="Calibri"/>
                <a:ea typeface="Calibri"/>
                <a:cs typeface="Times New Roman"/>
              </a:rPr>
              <a:t>Демонстрационный материал.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 Картина – зимний пейзаж.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atin typeface="Calibri"/>
                <a:ea typeface="Calibri"/>
                <a:cs typeface="Times New Roman"/>
              </a:rPr>
              <a:t>Раздаточный материал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: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 голубая гуашь, печатки из пробкового дерева.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5" name="Объект 4" descr="D:\Documents\100NIKON\DSCN250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67240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 descr="http://www.xxlbook.ru/imgh1115165.png">
            <a:hlinkClick r:id="rId3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60040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6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525658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              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Ход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занятия: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Рассмотрите с ребятами картину, на которой изображен зимний пейзаж, спросите: «Какое время года изобразил художник на картине?  (Зиму.) Почему вы так считаете? (Много снега, деревья без листьев и т. д.) Что можно сказать о снеге?» (Пушистый, белый, холодный, мягкий.)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Прочитайте детям отрывок из стихотворения И. Сурикова: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               Белый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снег пушистый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               В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воздухе кружится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	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       И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на землю тихо	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               Падает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ложится…..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Этот отрывок можно так же использовать, как физкультурную минутку в занятии, обыгрывая слова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Спросите</a:t>
            </a:r>
            <a:r>
              <a:rPr lang="ru-RU" sz="1800" dirty="0"/>
              <a:t>: «Куда может падать снег?» (На деревья, дома, улицы, дороги, реки….)</a:t>
            </a:r>
            <a:br>
              <a:rPr lang="ru-RU" sz="1800" dirty="0"/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026" name="Picture 2" descr="C:\Users\Boris\AppData\Local\Microsoft\Windows\Temporary Internet Files\Content.IE5\RSIK3B18\MC9004403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2526026"/>
          </a:xfrm>
        </p:spPr>
        <p:txBody>
          <a:bodyPr/>
          <a:lstStyle/>
          <a:p>
            <a:r>
              <a:rPr lang="ru-RU" sz="2000" dirty="0"/>
              <a:t>Положите перед детьми лист бумаги,  на котором нарисованы деревья, кусты может дом и т. д. и предложите нарисовать, как снежок все раскрасил в белый цвет. Для этого нужно опустить печатку в краску и нанести оттиск. Печатку необходимо держать вертикально, делая оттиски на деревьях, кустах, земле.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 descr="D:\Documents\100NIKON\DSCN249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 descr="D:\Documents\100NIKON\DSCN249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60040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Boris\AppData\Local\Microsoft\Windows\Temporary Internet Files\Content.IE5\L3AND45S\MC900436387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2" y="2402465"/>
            <a:ext cx="1490350" cy="14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ris\AppData\Local\Microsoft\Windows\Temporary Internet Files\Content.IE5\L3AND45S\MC900436387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05" y="5359959"/>
            <a:ext cx="1444097" cy="13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ris\AppData\Local\Microsoft\Windows\Temporary Internet Files\Content.IE5\L3AND45S\MC900436387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03703"/>
            <a:ext cx="1562358" cy="14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ris\AppData\Local\Microsoft\Windows\Temporary Internet Files\Content.IE5\L3AND45S\MC900436387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827584" cy="7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oris\AppData\Local\Microsoft\Windows\Temporary Internet Files\Content.IE5\L3AND45S\MC900436387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25795"/>
            <a:ext cx="762912" cy="7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89209" cy="924475"/>
          </a:xfrm>
        </p:spPr>
        <p:txBody>
          <a:bodyPr/>
          <a:lstStyle/>
          <a:p>
            <a:r>
              <a:rPr lang="ru-RU" sz="2000" dirty="0"/>
              <a:t>Спросить у ребят: «Какой у вас получился снежок?»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D:\Documents\100NIKON\DSCN25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6574"/>
            <a:ext cx="5904655" cy="435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Boris\AppData\Local\Microsoft\Windows\Temporary Internet Files\Content.IE5\L3AND45S\MC900436387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9"/>
            <a:ext cx="16651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ris\AppData\Local\Microsoft\Windows\Temporary Internet Files\Content.IE5\L3AND45S\MC900436387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6792"/>
            <a:ext cx="12109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24</TotalTime>
  <Words>104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Winter</vt:lpstr>
      <vt:lpstr>Конспект занятия по изобразительной деятельности  с детьми 3-4 лет (коллективная работа)</vt:lpstr>
      <vt:lpstr>Цель: продолжаем знакомить детей с техникой работы с печаткой, показать  способ получения отпечатка. Развивать целостность восприятия. Тренировать мускулатуру пальцев.  Демонстрационный материал.  Картина – зимний пейзаж. Раздаточный материал:  голубая гуашь, печатки из пробкового дерева. </vt:lpstr>
      <vt:lpstr>                                          Ход занятия: Рассмотрите с ребятами картину, на которой изображен зимний пейзаж, спросите: «Какое время года изобразил художник на картине?  (Зиму.) Почему вы так считаете? (Много снега, деревья без листьев и т. д.) Что можно сказать о снеге?» (Пушистый, белый, холодный, мягкий.) Прочитайте детям отрывок из стихотворения И. Сурикова:                                         Белый снег пушистый                                         В воздухе кружится                                  И на землю тихо                                          Падает ложится….. Этот отрывок можно так же использовать, как физкультурную минутку в занятии, обыгрывая слова.  Спросите: «Куда может падать снег?» (На деревья, дома, улицы, дороги, реки….)   </vt:lpstr>
      <vt:lpstr>Положите перед детьми лист бумаги,  на котором нарисованы деревья, кусты может дом и т. д. и предложите нарисовать, как снежок все раскрасил в белый цвет. Для этого нужно опустить печатку в краску и нанести оттиск. Печатку необходимо держать вертикально, делая оттиски на деревьях, кустах, земле.  </vt:lpstr>
      <vt:lpstr>Спросить у ребят: «Какой у вас получился снежок?»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изобразительной деятельности  с детьми 3-4 лет (коллективная работа)</dc:title>
  <dc:creator>Boris</dc:creator>
  <cp:lastModifiedBy>Boris</cp:lastModifiedBy>
  <cp:revision>3</cp:revision>
  <dcterms:created xsi:type="dcterms:W3CDTF">2013-02-04T06:08:37Z</dcterms:created>
  <dcterms:modified xsi:type="dcterms:W3CDTF">2013-02-04T06:33:19Z</dcterms:modified>
</cp:coreProperties>
</file>