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ownloads\forrest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etr-Sinyavskiy-Gribnaya-elektrichka(muz-muz.net)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Тихая охота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rres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ибница / Справочник ЕНС Т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836712"/>
            <a:ext cx="72728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tanymous - Аргумент бледной поганки (ГМО 8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T.BY ФОТО ТУТ - Гриб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3448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ые красивые и необычные грибы. Обсуждение на LiveInternet - Российский Сервис Онлайн-Дневник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гасиб О дикоросах Грибы лисички, белые, продаем грибы лисички свежие, лисички солены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7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ащиваем Грибы Supersadovod - о саде и огороде просто и интересн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8488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etr-Sinyavskiy-Gribnaya-elektrichka(muz-muz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Application>Microsoft Office PowerPoint</Application>
  <PresentationFormat>Экран (4:3)</PresentationFormat>
  <Paragraphs>1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Тихая охота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Тихая охота</dc:title>
  <dc:creator>user</dc:creator>
  <cp:lastModifiedBy>user</cp:lastModifiedBy>
  <cp:revision>9</cp:revision>
  <dcterms:created xsi:type="dcterms:W3CDTF">2014-11-06T18:01:55Z</dcterms:created>
  <dcterms:modified xsi:type="dcterms:W3CDTF">2014-11-09T18:05:51Z</dcterms:modified>
</cp:coreProperties>
</file>