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80" r:id="rId6"/>
    <p:sldId id="281" r:id="rId7"/>
    <p:sldId id="287" r:id="rId8"/>
    <p:sldId id="288" r:id="rId9"/>
    <p:sldId id="282" r:id="rId10"/>
    <p:sldId id="283" r:id="rId11"/>
    <p:sldId id="285" r:id="rId12"/>
    <p:sldId id="286" r:id="rId13"/>
    <p:sldId id="284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3" r:id="rId24"/>
    <p:sldId id="274" r:id="rId25"/>
    <p:sldId id="275" r:id="rId26"/>
    <p:sldId id="276" r:id="rId27"/>
    <p:sldId id="271" r:id="rId28"/>
    <p:sldId id="277" r:id="rId29"/>
    <p:sldId id="278" r:id="rId30"/>
    <p:sldId id="279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A0E1BE7-75C0-46D3-97E6-8A7157DF8BD1}" type="datetimeFigureOut">
              <a:rPr lang="ru-RU" smtClean="0"/>
              <a:pPr/>
              <a:t>04.07.2013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0A053CE-20FE-4EC5-AB5B-457F4221043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3108" y="1571612"/>
            <a:ext cx="6172200" cy="2465866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Влияние имитационно-подражательных упражнений на уровень развития основных видов движения у детей  дошкольного 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возраста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Лиса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3543296" cy="512605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Ходьба  мягкая,  с 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носка  на  всю 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стопу.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   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стоя, руки согнуты в локтях.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Ладони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опущены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вниз</a:t>
            </a:r>
            <a:r>
              <a:rPr lang="ru-RU" dirty="0" smtClean="0"/>
              <a:t>.</a:t>
            </a:r>
          </a:p>
          <a:p>
            <a:pPr marL="0" indent="360000">
              <a:spcBef>
                <a:spcPts val="0"/>
              </a:spcBef>
            </a:pPr>
            <a:endParaRPr lang="ru-RU" dirty="0"/>
          </a:p>
        </p:txBody>
      </p:sp>
      <p:pic>
        <p:nvPicPr>
          <p:cNvPr id="5" name="Содержимое 4" descr="лиса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857620" y="1500174"/>
            <a:ext cx="4813480" cy="366436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ctr"/>
            <a:r>
              <a:rPr lang="ru-RU" sz="4000" b="1" i="1" dirty="0" err="1" smtClean="0">
                <a:latin typeface="Times New Roman" pitchFamily="18" charset="0"/>
                <a:cs typeface="Times New Roman" pitchFamily="18" charset="0"/>
              </a:rPr>
              <a:t>Маугли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3543296" cy="512605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Прыжки с разведением прямых ног в стороны.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полуприсед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руки опущены вниз.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маугли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929058" y="1500174"/>
            <a:ext cx="4449578" cy="4125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Птица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3614734" cy="512605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  на  носках,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  плавный  и  лёгкий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 стоя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на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носках,  руки  в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стороны  со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свободно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опущенными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вниз ладонями.</a:t>
            </a:r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  <p:pic>
        <p:nvPicPr>
          <p:cNvPr id="5" name="Содержимое 4" descr="птах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t="4705" r="2402" b="12164"/>
          <a:stretch>
            <a:fillRect/>
          </a:stretch>
        </p:blipFill>
        <p:spPr>
          <a:xfrm>
            <a:off x="3857620" y="1714488"/>
            <a:ext cx="4578774" cy="3733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Пингвин: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4038600" cy="512605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Ходьба  с  развернутыми </a:t>
            </a: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носками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 ног  во  внешнюю  сторону  до  прямой линии.  Семенящий  шаг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 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.-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стоя,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сильно разведенными  носками  ног  в  стороны;  руки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внизу  с  отведёнными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ладонями  в  стороны.</a:t>
            </a:r>
          </a:p>
          <a:p>
            <a:endParaRPr lang="ru-RU" dirty="0"/>
          </a:p>
        </p:txBody>
      </p:sp>
      <p:pic>
        <p:nvPicPr>
          <p:cNvPr id="6" name="Содержимое 5" descr="пинг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357298"/>
            <a:ext cx="4154510" cy="41545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Корова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928670"/>
            <a:ext cx="3429024" cy="519749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олзание с опорой на руки и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стопы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 на ногах, наклониться и поставить руки на пол, голову поднять вверх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кор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7992" t="14773" r="1990"/>
          <a:stretch>
            <a:fillRect/>
          </a:stretch>
        </p:blipFill>
        <p:spPr>
          <a:xfrm>
            <a:off x="3714744" y="1785926"/>
            <a:ext cx="4643084" cy="329700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Петушок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71546"/>
            <a:ext cx="3400420" cy="5197493"/>
          </a:xfrm>
        </p:spPr>
        <p:txBody>
          <a:bodyPr/>
          <a:lstStyle/>
          <a:p>
            <a:pPr marL="0" indent="36000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Ходьба с высоким подниманием колен и взмахом рук в стороны.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стоя, руки опущены 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пе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929058" y="1142984"/>
            <a:ext cx="4442630" cy="45643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Утёнок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3543296" cy="4983179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Ходьба 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приседе.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присед на двух ногах, руки согнуты в в локтях, пальцы рук широко расставлены.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у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071934" y="1357298"/>
            <a:ext cx="4197358" cy="41973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Заяц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3829048" cy="519749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Прыжки на двух ногах с продвижением вперед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algn="ctr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– стоя, руки согнуты в локтях,  ладони соединить перед грудью и опустить 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заяц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6248" y="1928802"/>
            <a:ext cx="4176178" cy="32290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Кенгуру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4038600" cy="505461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Прыжки на двух ногах с высоким подниманием колен и продвижением вперед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– стоя, руки  опущены вниз. Перед прыжком руки отвести назад и чуть присесть, согнув ноги в коленях.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енг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18197" t="4333" r="-1680" b="6837"/>
          <a:stretch>
            <a:fillRect/>
          </a:stretch>
        </p:blipFill>
        <p:spPr>
          <a:xfrm>
            <a:off x="4429124" y="1857364"/>
            <a:ext cx="4129502" cy="302341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Лошадка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3857652" cy="5054617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и ходьба с высоким подниманием колен. Прямой и боковой галоп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– стоя,  руки согнуты в локтях, ладони опустить 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онь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57681" y="2300286"/>
            <a:ext cx="4267222" cy="320041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Мышка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857232"/>
            <a:ext cx="3429024" cy="5311781"/>
          </a:xfrm>
        </p:spPr>
        <p:txBody>
          <a:bodyPr>
            <a:normAutofit/>
          </a:bodyPr>
          <a:lstStyle/>
          <a:p>
            <a:pPr marL="0" indent="360000" algn="ctr"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одьба на носках семенящим шагом</a:t>
            </a:r>
          </a:p>
          <a:p>
            <a:pPr marL="0" indent="360000">
              <a:spcBef>
                <a:spcPts val="0"/>
              </a:spcBef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 на носках,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руки согнуты в локтях;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кисти рук перед грудью соединить пальцами вниз.</a:t>
            </a:r>
          </a:p>
        </p:txBody>
      </p:sp>
      <p:pic>
        <p:nvPicPr>
          <p:cNvPr id="7" name="Содержимое 6" descr="мышка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7317" t="3524" r="6788"/>
          <a:stretch>
            <a:fillRect/>
          </a:stretch>
        </p:blipFill>
        <p:spPr>
          <a:xfrm>
            <a:off x="3809550" y="957779"/>
            <a:ext cx="4691540" cy="48535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Лягушка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3900486" cy="4911741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Ползание прыжковым шагом с опорой на руки и стопы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ноги расставить на ширине плеч, присесть и соединенные ладони поставить вместе между ног.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ляг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6" y="2000240"/>
            <a:ext cx="3986252" cy="26575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Паучок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4038600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Ползание с опорой на ноги впереди, а рук сзади 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спиной.</a:t>
            </a:r>
          </a:p>
          <a:p>
            <a:pPr marL="0" indent="0"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сидя,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отвести руки назад за спину и поставить ладони на пол за спиной. Упираясь на стопы ног и рук сзади, приподнять ягодицы и все туловище вверх.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паук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1928802"/>
            <a:ext cx="3924336" cy="29432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Медведь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038600" cy="4903854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Ходьба на внешней стороне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стопы.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стоя, ноги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слегка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расставить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упором на внешнюю сторону стопы, при этом носки ног сжать и направить к стопе. Руки, согнутые в локтях, поднять на уровне плеч, ладони 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груди.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мед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357686" y="1785926"/>
            <a:ext cx="4001298" cy="33718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Собачка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71546"/>
            <a:ext cx="4214842" cy="5357850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с остановками и резкими поворотами головы и туловища в стороны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стоя, руки согнуты в локтях, ладони опущены вниз,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голова немного вытягивается вверх; тело как бы «готово» к любым   движениям   и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поворотам.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соб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20015" y="2014534"/>
            <a:ext cx="3769632" cy="29146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Волк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000108"/>
            <a:ext cx="3714776" cy="45259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широким шагом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стоять как перед беговым стартом, только ладони опущены 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волк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14810" y="1928802"/>
            <a:ext cx="4197358" cy="31480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Тигр и лев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3643338" cy="45259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широким прыжковым шагом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стоять как перед стартовым забегом; ладони опущены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лев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071934" y="2071678"/>
            <a:ext cx="4381544" cy="32861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Обезьянка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142984"/>
            <a:ext cx="3786214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Бег подскоками с ноги на ногу.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стоя, руки согнуты в локтях,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пальцы широко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расставлены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направлены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стороны на уровне плеч.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обез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286248" y="2428868"/>
            <a:ext cx="4232326" cy="31742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Крокодил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14422"/>
            <a:ext cx="371477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Ползание с опорой рук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лёжа на животе, ноги вытянуть вместе, упор руками на ладони перед грудью, голову держать прямо; носки ног вытянуть.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рок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285992"/>
            <a:ext cx="3924336" cy="294325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Машина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142984"/>
            <a:ext cx="3857652" cy="45259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Ползание на ягодицах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сидя на ягодицах, ноги свободно выпрямить, руки — перед грудью.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маш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6228" t="9091" r="5863" b="14205"/>
          <a:stretch>
            <a:fillRect/>
          </a:stretch>
        </p:blipFill>
        <p:spPr>
          <a:xfrm>
            <a:off x="3286116" y="3143248"/>
            <a:ext cx="5463686" cy="25003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Рыбка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1962" y="1214422"/>
            <a:ext cx="382428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Перекаты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лёжа на спине, прямые руки соединить в замок за головой, ноги выпрямить и плотно сомкнуть вместе.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ры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4907" t="3793" r="6760"/>
          <a:stretch>
            <a:fillRect/>
          </a:stretch>
        </p:blipFill>
        <p:spPr>
          <a:xfrm>
            <a:off x="4500562" y="1563939"/>
            <a:ext cx="3143272" cy="47993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Цыплёнок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3686172" cy="5268931"/>
          </a:xfrm>
        </p:spPr>
        <p:txBody>
          <a:bodyPr>
            <a:normAutofit/>
          </a:bodyPr>
          <a:lstStyle/>
          <a:p>
            <a:pPr marL="0" indent="360000"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одьба на пятках с ритмическими движениями рук в стороны.</a:t>
            </a:r>
          </a:p>
          <a:p>
            <a:pPr marL="0" indent="36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 на пятках, руки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опущены вниз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 кисти рук —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стороны.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цып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24758" t="9240" r="14520" b="10238"/>
          <a:stretch>
            <a:fillRect/>
          </a:stretch>
        </p:blipFill>
        <p:spPr>
          <a:xfrm>
            <a:off x="4286248" y="1261012"/>
            <a:ext cx="3857652" cy="511558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Колобок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071546"/>
            <a:ext cx="3857652" cy="4525963"/>
          </a:xfrm>
        </p:spPr>
        <p:txBody>
          <a:bodyPr>
            <a:no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Перекаты</a:t>
            </a:r>
          </a:p>
          <a:p>
            <a:pPr marL="0" indent="0">
              <a:spcBef>
                <a:spcPts val="0"/>
              </a:spcBef>
              <a:buNone/>
            </a:pPr>
            <a:endParaRPr lang="ru-RU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лёжа на спине, плотно поджать ноги, согнутые в коленях; руки, согнутые в локтях, плотно прижать к груди со сжатыми кулаками; голову прижать к груди — «сгруппироваться»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олобок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643438" y="1857364"/>
            <a:ext cx="3374166" cy="35147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Котёнок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3543296" cy="5197493"/>
          </a:xfrm>
        </p:spPr>
        <p:txBody>
          <a:bodyPr>
            <a:normAutofit/>
          </a:bodyPr>
          <a:lstStyle/>
          <a:p>
            <a:pPr marL="0" indent="360000" algn="ctr">
              <a:spcBef>
                <a:spcPts val="0"/>
              </a:spcBef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олзание с опорой рук и колен.</a:t>
            </a:r>
          </a:p>
          <a:p>
            <a:pPr marL="0" indent="36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- стоя на коленях, коснуться руками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ко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4190" t="2615" r="13407"/>
          <a:stretch>
            <a:fillRect/>
          </a:stretch>
        </p:blipFill>
        <p:spPr>
          <a:xfrm>
            <a:off x="4429124" y="1009991"/>
            <a:ext cx="3786214" cy="4863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Аист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3829048" cy="5126055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Ходьба  с  высоким 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подниманием колен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  при  этом   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нога  выпрямляется 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вперед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– стоя, руки опущены вниз</a:t>
            </a:r>
            <a:r>
              <a:rPr lang="ru-RU" dirty="0" smtClean="0"/>
              <a:t>.</a:t>
            </a:r>
            <a:endParaRPr lang="ru-RU" dirty="0" smtClean="0"/>
          </a:p>
          <a:p>
            <a:pPr marL="0" indent="0">
              <a:spcBef>
                <a:spcPts val="0"/>
              </a:spcBef>
            </a:pPr>
            <a:endParaRPr lang="ru-RU" dirty="0"/>
          </a:p>
        </p:txBody>
      </p:sp>
      <p:pic>
        <p:nvPicPr>
          <p:cNvPr id="5" name="Содержимое 4" descr="аист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t="6697" r="3558" b="10272"/>
          <a:stretch>
            <a:fillRect/>
          </a:stretch>
        </p:blipFill>
        <p:spPr>
          <a:xfrm>
            <a:off x="4429124" y="1214422"/>
            <a:ext cx="4000528" cy="45720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Космонавт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3614734" cy="5197493"/>
          </a:xfrm>
        </p:spPr>
        <p:txBody>
          <a:bodyPr/>
          <a:lstStyle/>
          <a:p>
            <a:pPr marL="0" indent="36000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Прыжки с прогибом спины назад.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полуприсед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руки отведены назад.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Содержимое 4" descr="корсмо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17286" t="10542" r="9579"/>
          <a:stretch>
            <a:fillRect/>
          </a:stretch>
        </p:blipFill>
        <p:spPr>
          <a:xfrm>
            <a:off x="4220261" y="1071546"/>
            <a:ext cx="4365464" cy="4714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Лебедь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2757478" cy="519749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Прыжки с разбега. </a:t>
            </a:r>
          </a:p>
          <a:p>
            <a:pPr>
              <a:buNone/>
            </a:pPr>
            <a:endParaRPr lang="ru-RU" dirty="0"/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И.п. разнообразное.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лебед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000364" y="1428736"/>
            <a:ext cx="5366854" cy="402514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Балерина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4038600" cy="5126055"/>
          </a:xfrm>
        </p:spPr>
        <p:txBody>
          <a:bodyPr/>
          <a:lstStyle/>
          <a:p>
            <a:pPr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одьба с носка на всю стопу. </a:t>
            </a:r>
          </a:p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36000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основная стойка, плечи отведены назад, голова  приподнята.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Содержимое 4" descr="балер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786323" y="1035838"/>
            <a:ext cx="3571890" cy="446486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Белка</a:t>
            </a:r>
            <a:endParaRPr lang="ru-RU" sz="4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28670"/>
            <a:ext cx="4038600" cy="519749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Прыжки  в 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приседании  с 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продвижением вперед.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И.п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- присед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на  двух ногах, 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согнуты   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локтях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ладони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соединены  перед 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грудью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и 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опущены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 вниз.</a:t>
            </a:r>
          </a:p>
          <a:p>
            <a:pPr indent="0"/>
            <a:endParaRPr lang="ru-RU" dirty="0"/>
          </a:p>
        </p:txBody>
      </p:sp>
      <p:pic>
        <p:nvPicPr>
          <p:cNvPr id="5" name="Содержимое 4" descr="белка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rcRect l="7620" t="7582" r="13520"/>
          <a:stretch>
            <a:fillRect/>
          </a:stretch>
        </p:blipFill>
        <p:spPr>
          <a:xfrm>
            <a:off x="4500562" y="1428736"/>
            <a:ext cx="4071966" cy="43388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276</Words>
  <Application>Microsoft Office PowerPoint</Application>
  <PresentationFormat>Экран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Эркер</vt:lpstr>
      <vt:lpstr>Влияние имитационно-подражательных упражнений на уровень развития основных видов движения у детей  дошкольного возраста.</vt:lpstr>
      <vt:lpstr>Мышка</vt:lpstr>
      <vt:lpstr>Цыплёнок</vt:lpstr>
      <vt:lpstr>Котёнок</vt:lpstr>
      <vt:lpstr>Аист</vt:lpstr>
      <vt:lpstr>Космонавт</vt:lpstr>
      <vt:lpstr>Лебедь</vt:lpstr>
      <vt:lpstr>Балерина</vt:lpstr>
      <vt:lpstr>Белка</vt:lpstr>
      <vt:lpstr>Лиса</vt:lpstr>
      <vt:lpstr>Маугли</vt:lpstr>
      <vt:lpstr>Птица</vt:lpstr>
      <vt:lpstr>Пингвин:</vt:lpstr>
      <vt:lpstr>Корова</vt:lpstr>
      <vt:lpstr>Петушок</vt:lpstr>
      <vt:lpstr>Утёнок</vt:lpstr>
      <vt:lpstr>Заяц</vt:lpstr>
      <vt:lpstr>Кенгуру</vt:lpstr>
      <vt:lpstr>Лошадка</vt:lpstr>
      <vt:lpstr>Лягушка</vt:lpstr>
      <vt:lpstr>Паучок</vt:lpstr>
      <vt:lpstr>Медведь</vt:lpstr>
      <vt:lpstr>Собачка</vt:lpstr>
      <vt:lpstr>Волк</vt:lpstr>
      <vt:lpstr>Тигр и лев</vt:lpstr>
      <vt:lpstr>Обезьянка</vt:lpstr>
      <vt:lpstr>Крокодил</vt:lpstr>
      <vt:lpstr>Машина</vt:lpstr>
      <vt:lpstr>Рыбка</vt:lpstr>
      <vt:lpstr>Колобок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имитационно-подражательных упражнений на уровень развития основных видов движения у детей младшего дошкольного возраста</dc:title>
  <dc:creator>Admin</dc:creator>
  <cp:lastModifiedBy>Admin</cp:lastModifiedBy>
  <cp:revision>30</cp:revision>
  <dcterms:created xsi:type="dcterms:W3CDTF">2013-04-24T12:57:08Z</dcterms:created>
  <dcterms:modified xsi:type="dcterms:W3CDTF">2013-07-04T17:37:19Z</dcterms:modified>
</cp:coreProperties>
</file>