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0BE51-E1C2-4BAB-8BBF-361ADE55049B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837C1-ACA0-40AF-AFA6-4FDB60D8D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37C1-ACA0-40AF-AFA6-4FDB60D8DE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9270-D5FB-474C-AA8F-5854CEA7A56B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81472-E0F0-4E03-97CF-218D7DD3C0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9270-D5FB-474C-AA8F-5854CEA7A56B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472-E0F0-4E03-97CF-218D7DD3C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9270-D5FB-474C-AA8F-5854CEA7A56B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472-E0F0-4E03-97CF-218D7DD3C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CE9270-D5FB-474C-AA8F-5854CEA7A56B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5681472-E0F0-4E03-97CF-218D7DD3C0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9270-D5FB-474C-AA8F-5854CEA7A56B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472-E0F0-4E03-97CF-218D7DD3C0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9270-D5FB-474C-AA8F-5854CEA7A56B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472-E0F0-4E03-97CF-218D7DD3C0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472-E0F0-4E03-97CF-218D7DD3C0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9270-D5FB-474C-AA8F-5854CEA7A56B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9270-D5FB-474C-AA8F-5854CEA7A56B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472-E0F0-4E03-97CF-218D7DD3C0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9270-D5FB-474C-AA8F-5854CEA7A56B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472-E0F0-4E03-97CF-218D7DD3C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CE9270-D5FB-474C-AA8F-5854CEA7A56B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681472-E0F0-4E03-97CF-218D7DD3C0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9270-D5FB-474C-AA8F-5854CEA7A56B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81472-E0F0-4E03-97CF-218D7DD3C0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CE9270-D5FB-474C-AA8F-5854CEA7A56B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5681472-E0F0-4E03-97CF-218D7DD3C0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НИ НАЧАЛА ,НИ КОНЦА,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НИ ЗАТЫЛКА, НИ ЛИЦА.</a:t>
            </a:r>
          </a:p>
          <a:p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ЗНАЮТ ВСЕ ,И МЛАД И СТАР 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ЧТО НАШ ДОМ –БОЛЬШУЩИЙ ШАР.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НАШ  ДОМ –ПЛАНЕТА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ЕМЛЯ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6318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РУССКИЕ И УКРАИНЦЫ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РУССКИ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4203254" cy="3168352"/>
          </a:xfrm>
        </p:spPr>
      </p:pic>
      <p:pic>
        <p:nvPicPr>
          <p:cNvPr id="6" name="Содержимое 5" descr="УКРАИНЦ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3344" y="1905000"/>
            <a:ext cx="3028950" cy="3810000"/>
          </a:xfrm>
        </p:spPr>
      </p:pic>
    </p:spTree>
  </p:cSld>
  <p:clrMapOvr>
    <a:masterClrMapping/>
  </p:clrMapOvr>
  <p:transition advTm="3838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СЛАВАКИ И ЛАТЫШИ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СЛАВА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433167" cy="4086200"/>
          </a:xfrm>
        </p:spPr>
      </p:pic>
      <p:pic>
        <p:nvPicPr>
          <p:cNvPr id="6" name="Содержимое 5" descr="ЛАТЫШ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28184" y="1556792"/>
            <a:ext cx="2304256" cy="4158208"/>
          </a:xfrm>
        </p:spPr>
      </p:pic>
    </p:spTree>
  </p:cSld>
  <p:clrMapOvr>
    <a:masterClrMapping/>
  </p:clrMapOvr>
  <p:transition advTm="4119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ЕСТЬ ОДНА ПЛАНЕТА –САД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 ЭТОМ КОСМОСЕ ХОЛОДНОМ.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ТОЛЬКО ЗДЕСЬ ЛЕСА ШУМЯТ,ПТИЦ СКЛЕКАЯ ПЕРЕЛЕТНЫХ,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ЛИШЬ НА НЕЙ ОДНОЙ ЦВЕТУТ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ЛАНДАШИ В ТРАВЕ ЗЕЛЕНОЙ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 СТРЕКОЗЫ ТОЛЬКО ТУТ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 РЕЧКУ СМОТРЯТ УДИВЛЕННО…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БЕРЕГИ СВОЮ ПЛАНЕТУ—ВЕДЬ ДРУГОЙ, ПОХОЖЕЙ , НЕТУ!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4508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ЗЕМЛЯ.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ЕСТЬ ОДНА ПЛАНЕТА САД В ЭТОМ КОСМОСЕ ХОЛОДНОМ.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G:\1234189167_hiop.ru_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6264696" cy="53285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5929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СОЛНЕЧНАЯ СИСТЕМА.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7544" y="548680"/>
            <a:ext cx="6019800" cy="55626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- Всё,- сказал я твёрдо дома, -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 Буду только астрономом!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 Необыкновенная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 Вокруг Земли Вселенная!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G:\1260870852_solar-system-planets-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5976664" cy="5472608"/>
          </a:xfrm>
          <a:prstGeom prst="rect">
            <a:avLst/>
          </a:prstGeom>
          <a:noFill/>
        </p:spPr>
      </p:pic>
    </p:spTree>
  </p:cSld>
  <p:clrMapOvr>
    <a:masterClrMapping/>
  </p:clrMapOvr>
  <p:transition advTm="911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Как плоская истёртая монета,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На трёх китах покоилась планета.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57821f1113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059936" cy="4572000"/>
          </a:xfrm>
        </p:spPr>
      </p:pic>
      <p:pic>
        <p:nvPicPr>
          <p:cNvPr id="9" name="Содержимое 8" descr="i_004 (1)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4392488" cy="4680520"/>
          </a:xfrm>
        </p:spPr>
      </p:pic>
    </p:spTree>
  </p:cSld>
  <p:clrMapOvr>
    <a:masterClrMapping/>
  </p:clrMapOvr>
  <p:transition advTm="11918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ershov5_1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3332" y="457200"/>
            <a:ext cx="4416136" cy="5715000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Вот конек бежит по киту,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По костям стучит копытом.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56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загруженное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57200"/>
            <a:ext cx="5192046" cy="5924128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804248" y="1628800"/>
            <a:ext cx="1984248" cy="37338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МОРЯК-ПУТЕШЕСТВЕННИК.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32240" y="476672"/>
            <a:ext cx="1981200" cy="1066800"/>
          </a:xfrm>
        </p:spPr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Фернан</a:t>
            </a:r>
            <a:r>
              <a:rPr lang="ru-RU" dirty="0" smtClean="0">
                <a:solidFill>
                  <a:srgbClr val="7030A0"/>
                </a:solidFill>
              </a:rPr>
              <a:t> Магеллан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5585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ПАРУСНИКИ МАГЕЛЛАНА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image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192910" cy="4176463"/>
          </a:xfrm>
        </p:spPr>
      </p:pic>
      <p:pic>
        <p:nvPicPr>
          <p:cNvPr id="9" name="Содержимое 8" descr="image0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772816"/>
            <a:ext cx="4320480" cy="4160096"/>
          </a:xfrm>
        </p:spPr>
      </p:pic>
    </p:spTree>
  </p:cSld>
  <p:clrMapOvr>
    <a:masterClrMapping/>
  </p:clrMapOvr>
  <p:transition advTm="6069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АЗЕРБАЙДЖАНЦЫ И ТАТАРЫ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367768bcc48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816424" cy="4536504"/>
          </a:xfrm>
        </p:spPr>
      </p:pic>
      <p:pic>
        <p:nvPicPr>
          <p:cNvPr id="6" name="Содержимое 5" descr="tata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49068" y="1772816"/>
            <a:ext cx="3139355" cy="4464496"/>
          </a:xfrm>
        </p:spPr>
      </p:pic>
    </p:spTree>
  </p:cSld>
  <p:clrMapOvr>
    <a:masterClrMapping/>
  </p:clrMapOvr>
  <p:transition advTm="4524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АЛБАНЦЫ И БОЛГАРЫ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АЛБАНЦ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4203254" cy="3115419"/>
          </a:xfrm>
        </p:spPr>
      </p:pic>
      <p:pic>
        <p:nvPicPr>
          <p:cNvPr id="6" name="Содержимое 5" descr="БОЛГАР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76872"/>
            <a:ext cx="4059238" cy="3039339"/>
          </a:xfrm>
        </p:spPr>
      </p:pic>
    </p:spTree>
  </p:cSld>
  <p:clrMapOvr>
    <a:masterClrMapping/>
  </p:clrMapOvr>
  <p:transition advTm="5866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</TotalTime>
  <Words>136</Words>
  <Application>Microsoft Office PowerPoint</Application>
  <PresentationFormat>Экран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НАШ  ДОМ –ПЛАНЕТА ЗЕМЛЯ</vt:lpstr>
      <vt:lpstr>ЗЕМЛЯ.</vt:lpstr>
      <vt:lpstr>СОЛНЕЧНАЯ СИСТЕМА.</vt:lpstr>
      <vt:lpstr>Как плоская истёртая монета, На трёх китах покоилась планета.</vt:lpstr>
      <vt:lpstr> </vt:lpstr>
      <vt:lpstr>Фернан Магеллан </vt:lpstr>
      <vt:lpstr>ПАРУСНИКИ МАГЕЛЛАНА</vt:lpstr>
      <vt:lpstr>АЗЕРБАЙДЖАНЦЫ И ТАТАРЫ</vt:lpstr>
      <vt:lpstr>АЛБАНЦЫ И БОЛГАРЫ</vt:lpstr>
      <vt:lpstr>РУССКИЕ И УКРАИНЦЫ</vt:lpstr>
      <vt:lpstr>СЛАВАКИ И ЛАТЫШИ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 ДОМ –ПЛАНЕТА ЗЕМЛЯ</dc:title>
  <dc:creator>Илья</dc:creator>
  <cp:lastModifiedBy>Илья</cp:lastModifiedBy>
  <cp:revision>13</cp:revision>
  <dcterms:created xsi:type="dcterms:W3CDTF">2011-11-29T15:18:15Z</dcterms:created>
  <dcterms:modified xsi:type="dcterms:W3CDTF">2011-11-29T18:04:16Z</dcterms:modified>
</cp:coreProperties>
</file>