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3300"/>
    <a:srgbClr val="66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070300-B7C3-4E89-8451-031579EC1B8A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E8391C-3BEE-4E25-8F53-A33EF1C07A8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A4941E-7977-4B19-BE13-71745FEE99A7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9F2D08-3AE4-4979-BC98-1F6FE5AD497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3646154-778F-461F-921D-9C9547DD883C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DE083-8BE6-4A59-A42B-55CE59B46A60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FE09F-FFFF-4F8E-853F-2E9635DAAF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0608A2-4F77-4A37-ACDF-304778D0C880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E6CB6-1A3B-4669-B704-C911F037CB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F0D932-E8E1-4FF4-869C-7946640F642C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9D6B5-3058-4F35-BC68-CE4F433FC6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0DA470-EBC8-41B6-A69B-A62DCDE7D525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4BD0A-B4E7-445E-A1BC-D67F5294E6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D633B-9AFC-4EF7-B783-B92C58B34AF3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F39D4-312C-499B-BBE5-6A40842A94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382A9-53D5-473F-930C-7A2D105C8DD7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2420E-3BCA-4345-AF36-7E6F905D22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A61A72-9084-4553-9AB0-6C146BCBE435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DC981-9291-4D4B-A9E5-AE43FF80BB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E68FE0-D2A4-4F66-98C8-D335ED010D57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A0F61-6525-413C-B32A-0CED9939A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38E0E-7C16-49F5-B9E1-C322E05FFF2B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127E-8C82-4365-8484-A5257F23D4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90E78-DD89-4575-AA1B-F143695465A1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D1E4A-0FFC-4DF0-8E8F-089EB4256A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B3C14-BDCC-4CF5-B168-C54574F0029C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3DD21-2B3A-4893-B908-EF9D6D3ED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0434F54-EA2D-41A2-A040-842CAFD1DD7D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D88219-F2E6-4EFF-9AAA-DBBA15A0546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868863"/>
            <a:ext cx="8424862" cy="1685925"/>
          </a:xfrm>
        </p:spPr>
        <p:txBody>
          <a:bodyPr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Тест №1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349500"/>
            <a:ext cx="5832475" cy="838200"/>
          </a:xfrm>
        </p:spPr>
        <p:txBody>
          <a:bodyPr/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БЕЗУДАРНАЯ ГЛАСНАЯ</a:t>
            </a:r>
            <a:endParaRPr lang="ru-RU" sz="5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47A4-CE71-446A-8394-795DE1081C57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Выбери слово с безударной а</a:t>
            </a:r>
            <a:endParaRPr lang="ru-RU" sz="2400" b="1" dirty="0">
              <a:solidFill>
                <a:srgbClr val="003300"/>
              </a:solidFill>
            </a:endParaRPr>
          </a:p>
        </p:txBody>
      </p:sp>
      <p:pic>
        <p:nvPicPr>
          <p:cNvPr id="3076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428625" cy="792163"/>
          </a:xfrm>
          <a:prstGeom prst="rect">
            <a:avLst/>
          </a:prstGeom>
          <a:noFill/>
        </p:spPr>
      </p:pic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500034" y="1142984"/>
            <a:ext cx="3071834" cy="11430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err="1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</a:rPr>
              <a:t>- ляна</a:t>
            </a:r>
            <a:endParaRPr lang="ru-RU" sz="36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57158" y="2714620"/>
            <a:ext cx="2686040" cy="13573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4000" dirty="0" err="1" smtClean="0">
                <a:solidFill>
                  <a:schemeClr val="tx1"/>
                </a:solidFill>
                <a:hlinkClick r:id="rId4" action="ppaction://hlinksldjump"/>
              </a:rPr>
              <a:t>тр</a:t>
            </a:r>
            <a:r>
              <a:rPr lang="ru-RU" sz="4000" dirty="0" smtClean="0">
                <a:solidFill>
                  <a:schemeClr val="tx1"/>
                </a:solidFill>
                <a:hlinkClick r:id="rId4" action="ppaction://hlinksldjump"/>
              </a:rPr>
              <a:t> -</a:t>
            </a:r>
            <a:r>
              <a:rPr lang="ru-RU" sz="4000" dirty="0" err="1" smtClean="0">
                <a:solidFill>
                  <a:schemeClr val="tx1"/>
                </a:solidFill>
                <a:hlinkClick r:id="rId4" action="ppaction://hlinksldjump"/>
              </a:rPr>
              <a:t>ва</a:t>
            </a:r>
            <a:endParaRPr lang="ru-RU" sz="4000" dirty="0">
              <a:solidFill>
                <a:schemeClr val="tx1"/>
              </a:solidFill>
              <a:hlinkClick r:id="rId4" action="ppaction://hlinksldjump"/>
            </a:endParaRPr>
          </a:p>
        </p:txBody>
      </p:sp>
      <p:sp>
        <p:nvSpPr>
          <p:cNvPr id="9" name="Овал 8">
            <a:hlinkClick r:id="rId3" action="ppaction://hlinksldjump"/>
          </p:cNvPr>
          <p:cNvSpPr/>
          <p:nvPr/>
        </p:nvSpPr>
        <p:spPr>
          <a:xfrm>
            <a:off x="500034" y="4500570"/>
            <a:ext cx="321471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err="1" smtClean="0">
                <a:solidFill>
                  <a:srgbClr val="FF0000"/>
                </a:solidFill>
                <a:hlinkClick r:id="" action="ppaction://hlinkshowjump?jump=nextslide"/>
              </a:rPr>
              <a:t>д-мишко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дом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2066" y="2214554"/>
            <a:ext cx="1955869" cy="1945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475-CCFC-4F71-9BF2-3EEC2FB22F29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endParaRPr lang="ru-RU" b="1">
              <a:solidFill>
                <a:srgbClr val="003300"/>
              </a:solidFill>
            </a:endParaRPr>
          </a:p>
        </p:txBody>
      </p:sp>
      <p:pic>
        <p:nvPicPr>
          <p:cNvPr id="4101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542925" cy="796925"/>
          </a:xfrm>
          <a:prstGeom prst="rect">
            <a:avLst/>
          </a:prstGeom>
          <a:noFill/>
        </p:spPr>
      </p:pic>
      <p:pic>
        <p:nvPicPr>
          <p:cNvPr id="9" name="Рисунок 8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571736" y="1928802"/>
            <a:ext cx="42862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Подумай!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3357554" y="3643314"/>
            <a:ext cx="257176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C2DB-FA72-4E14-B6E6-F9681EF6A9BD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9" y="274638"/>
            <a:ext cx="8286808" cy="777875"/>
          </a:xfrm>
        </p:spPr>
        <p:txBody>
          <a:bodyPr/>
          <a:lstStyle/>
          <a:p>
            <a:pPr algn="l"/>
            <a:r>
              <a:rPr lang="ru-RU" sz="3600" b="1" dirty="0" smtClean="0">
                <a:solidFill>
                  <a:schemeClr val="accent2"/>
                </a:solidFill>
              </a:rPr>
              <a:t>Найди слово с безударной О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pic>
        <p:nvPicPr>
          <p:cNvPr id="5125" name="Picture 5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713" y="260350"/>
            <a:ext cx="549275" cy="792163"/>
          </a:xfrm>
          <a:prstGeom prst="rect">
            <a:avLst/>
          </a:prstGeom>
          <a:noFill/>
        </p:spPr>
      </p:pic>
      <p:sp>
        <p:nvSpPr>
          <p:cNvPr id="6" name="Пятно 1 5">
            <a:hlinkClick r:id="rId3" action="ppaction://hlinksldjump"/>
          </p:cNvPr>
          <p:cNvSpPr/>
          <p:nvPr/>
        </p:nvSpPr>
        <p:spPr>
          <a:xfrm>
            <a:off x="928662" y="928670"/>
            <a:ext cx="3786214" cy="25003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3429000"/>
            <a:ext cx="3971924" cy="30956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  <a:hlinkClick r:id="rId4" action="ppaction://hlinksldjump"/>
              </a:rPr>
              <a:t>м - </a:t>
            </a:r>
            <a:r>
              <a:rPr lang="ru-RU" sz="4400" dirty="0" err="1" smtClean="0">
                <a:solidFill>
                  <a:schemeClr val="tx1"/>
                </a:solidFill>
                <a:hlinkClick r:id="rId4" action="ppaction://hlinksldjump"/>
              </a:rPr>
              <a:t>ряк</a:t>
            </a:r>
            <a:endParaRPr lang="ru-RU" sz="4400" dirty="0">
              <a:solidFill>
                <a:schemeClr val="tx1"/>
              </a:solidFill>
              <a:hlinkClick r:id="rId4" action="ppaction://hlinksldjump"/>
            </a:endParaRPr>
          </a:p>
        </p:txBody>
      </p:sp>
      <p:sp>
        <p:nvSpPr>
          <p:cNvPr id="8" name="Пятно 1 7">
            <a:hlinkClick r:id="rId3" action="ppaction://hlinksldjump"/>
          </p:cNvPr>
          <p:cNvSpPr/>
          <p:nvPr/>
        </p:nvSpPr>
        <p:spPr>
          <a:xfrm>
            <a:off x="4572000" y="2285992"/>
            <a:ext cx="4429156" cy="285752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71604" y="1785926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гл - </a:t>
            </a:r>
            <a:r>
              <a:rPr lang="ru-RU" sz="4400" dirty="0" err="1" smtClean="0"/>
              <a:t>зок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3429000"/>
            <a:ext cx="24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гр</a:t>
            </a:r>
            <a:r>
              <a:rPr lang="ru-RU" sz="4400" dirty="0" smtClean="0"/>
              <a:t> - </a:t>
            </a:r>
            <a:r>
              <a:rPr lang="ru-RU" sz="4400" dirty="0" err="1" smtClean="0"/>
              <a:t>чи</a:t>
            </a:r>
            <a:endParaRPr lang="ru-RU" sz="4400" dirty="0"/>
          </a:p>
        </p:txBody>
      </p:sp>
      <p:sp>
        <p:nvSpPr>
          <p:cNvPr id="11" name="Управляющая кнопка: настраиваемая 10">
            <a:hlinkClick r:id="rId5" action="ppaction://hlinksldjump" highlightClick="1"/>
          </p:cNvPr>
          <p:cNvSpPr/>
          <p:nvPr/>
        </p:nvSpPr>
        <p:spPr>
          <a:xfrm>
            <a:off x="2285984" y="2071678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rId5" action="ppaction://hlinksldjump" highlightClick="1"/>
          </p:cNvPr>
          <p:cNvSpPr/>
          <p:nvPr/>
        </p:nvSpPr>
        <p:spPr>
          <a:xfrm>
            <a:off x="6072198" y="3714752"/>
            <a:ext cx="428628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rId4" action="ppaction://hlinksldjump" highlightClick="1"/>
          </p:cNvPr>
          <p:cNvSpPr/>
          <p:nvPr/>
        </p:nvSpPr>
        <p:spPr>
          <a:xfrm>
            <a:off x="1785918" y="4714884"/>
            <a:ext cx="500066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475-CCFC-4F71-9BF2-3EEC2FB22F29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endParaRPr lang="ru-RU" b="1">
              <a:solidFill>
                <a:srgbClr val="003300"/>
              </a:solidFill>
            </a:endParaRPr>
          </a:p>
        </p:txBody>
      </p:sp>
      <p:pic>
        <p:nvPicPr>
          <p:cNvPr id="4101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542925" cy="796925"/>
          </a:xfrm>
          <a:prstGeom prst="rect">
            <a:avLst/>
          </a:prstGeom>
          <a:noFill/>
        </p:spPr>
      </p:pic>
      <p:pic>
        <p:nvPicPr>
          <p:cNvPr id="9" name="Рисунок 8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571736" y="1928802"/>
            <a:ext cx="42862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Подумай!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3357554" y="3643314"/>
            <a:ext cx="257176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D752-A81A-4799-8BBB-F95D4DAA71D3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8.Вставь пропущенную безударную гласную</a:t>
            </a:r>
            <a:b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Выбери ячейку и кликни кнопкой мыши</a:t>
            </a:r>
            <a:b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6149" name="Picture 5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636587" cy="86995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0" y="1357300"/>
          <a:ext cx="7048530" cy="422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55"/>
                <a:gridCol w="1174755"/>
                <a:gridCol w="1174755"/>
                <a:gridCol w="1174755"/>
                <a:gridCol w="1174755"/>
                <a:gridCol w="1174755"/>
              </a:tblGrid>
              <a:tr h="5846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5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бр_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вно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5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дв</a:t>
                      </a:r>
                      <a:r>
                        <a:rPr lang="ru-RU" dirty="0" smtClean="0"/>
                        <a:t> _ </a:t>
                      </a:r>
                      <a:r>
                        <a:rPr lang="ru-RU" dirty="0" err="1" smtClean="0"/>
                        <a:t>ры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5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р_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57">
                <a:tc>
                  <a:txBody>
                    <a:bodyPr/>
                    <a:lstStyle/>
                    <a:p>
                      <a:r>
                        <a:rPr lang="ru-RU" dirty="0" smtClean="0"/>
                        <a:t>З _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57">
                <a:tc>
                  <a:txBody>
                    <a:bodyPr/>
                    <a:lstStyle/>
                    <a:p>
                      <a:r>
                        <a:rPr lang="ru-RU" smtClean="0"/>
                        <a:t>зм_я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5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л_цо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5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вр_чи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5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гр_да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5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ш_рфы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Управляющая кнопка: настраиваемая 7">
            <a:hlinkClick r:id="rId4" action="ppaction://hlinksldjump" highlightClick="1"/>
          </p:cNvPr>
          <p:cNvSpPr/>
          <p:nvPr/>
        </p:nvSpPr>
        <p:spPr>
          <a:xfrm>
            <a:off x="1928794" y="2071678"/>
            <a:ext cx="785818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rId4" action="ppaction://hlinksldjump" highlightClick="1"/>
          </p:cNvPr>
          <p:cNvSpPr/>
          <p:nvPr/>
        </p:nvSpPr>
        <p:spPr>
          <a:xfrm>
            <a:off x="3071802" y="2143116"/>
            <a:ext cx="642942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rId4" action="ppaction://hlinksldjump" highlightClick="1"/>
          </p:cNvPr>
          <p:cNvSpPr/>
          <p:nvPr/>
        </p:nvSpPr>
        <p:spPr>
          <a:xfrm>
            <a:off x="4286248" y="2071678"/>
            <a:ext cx="785818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rId5" action="ppaction://hlinksldjump" highlightClick="1"/>
          </p:cNvPr>
          <p:cNvSpPr/>
          <p:nvPr/>
        </p:nvSpPr>
        <p:spPr>
          <a:xfrm>
            <a:off x="5429256" y="2071678"/>
            <a:ext cx="785818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rId4" action="ppaction://hlinksldjump" highlightClick="1"/>
          </p:cNvPr>
          <p:cNvSpPr/>
          <p:nvPr/>
        </p:nvSpPr>
        <p:spPr>
          <a:xfrm>
            <a:off x="6572264" y="2143116"/>
            <a:ext cx="785818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rId5" action="ppaction://hlinksldjump" highlightClick="1"/>
          </p:cNvPr>
          <p:cNvSpPr/>
          <p:nvPr/>
        </p:nvSpPr>
        <p:spPr>
          <a:xfrm>
            <a:off x="1928794" y="2643182"/>
            <a:ext cx="785818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rId4" action="ppaction://hlinksldjump" highlightClick="1"/>
          </p:cNvPr>
          <p:cNvSpPr/>
          <p:nvPr/>
        </p:nvSpPr>
        <p:spPr>
          <a:xfrm>
            <a:off x="3071802" y="2643182"/>
            <a:ext cx="714380" cy="21431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rId4" action="ppaction://hlinksldjump" highlightClick="1"/>
          </p:cNvPr>
          <p:cNvSpPr/>
          <p:nvPr/>
        </p:nvSpPr>
        <p:spPr>
          <a:xfrm>
            <a:off x="4286248" y="2643182"/>
            <a:ext cx="785818" cy="21431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rId4" action="ppaction://hlinksldjump" highlightClick="1"/>
          </p:cNvPr>
          <p:cNvSpPr/>
          <p:nvPr/>
        </p:nvSpPr>
        <p:spPr>
          <a:xfrm>
            <a:off x="5429256" y="2643182"/>
            <a:ext cx="714380" cy="21431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rId4" action="ppaction://hlinksldjump" highlightClick="1"/>
          </p:cNvPr>
          <p:cNvSpPr/>
          <p:nvPr/>
        </p:nvSpPr>
        <p:spPr>
          <a:xfrm>
            <a:off x="6643702" y="2643182"/>
            <a:ext cx="857256" cy="21431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rId4" action="ppaction://hlinksldjump" highlightClick="1"/>
          </p:cNvPr>
          <p:cNvSpPr/>
          <p:nvPr/>
        </p:nvSpPr>
        <p:spPr>
          <a:xfrm>
            <a:off x="1928794" y="307181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20">
            <a:hlinkClick r:id="rId4" action="ppaction://hlinksldjump" highlightClick="1"/>
          </p:cNvPr>
          <p:cNvSpPr/>
          <p:nvPr/>
        </p:nvSpPr>
        <p:spPr>
          <a:xfrm>
            <a:off x="3071802" y="3000372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настраиваемая 21">
            <a:hlinkClick r:id="rId4" action="ppaction://hlinksldjump" highlightClick="1"/>
          </p:cNvPr>
          <p:cNvSpPr/>
          <p:nvPr/>
        </p:nvSpPr>
        <p:spPr>
          <a:xfrm>
            <a:off x="4286248" y="378619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настраиваемая 22">
            <a:hlinkClick r:id="rId4" action="ppaction://hlinksldjump" highlightClick="1"/>
          </p:cNvPr>
          <p:cNvSpPr/>
          <p:nvPr/>
        </p:nvSpPr>
        <p:spPr>
          <a:xfrm>
            <a:off x="5429256" y="5286388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страиваемая 23">
            <a:hlinkClick r:id="rId4" action="ppaction://hlinksldjump" highlightClick="1"/>
          </p:cNvPr>
          <p:cNvSpPr/>
          <p:nvPr/>
        </p:nvSpPr>
        <p:spPr>
          <a:xfrm>
            <a:off x="5429256" y="485776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настраиваемая 24">
            <a:hlinkClick r:id="rId4" action="ppaction://hlinksldjump" highlightClick="1"/>
          </p:cNvPr>
          <p:cNvSpPr/>
          <p:nvPr/>
        </p:nvSpPr>
        <p:spPr>
          <a:xfrm>
            <a:off x="5429256" y="450057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страиваемая 25">
            <a:hlinkClick r:id="rId4" action="ppaction://hlinksldjump" highlightClick="1"/>
          </p:cNvPr>
          <p:cNvSpPr/>
          <p:nvPr/>
        </p:nvSpPr>
        <p:spPr>
          <a:xfrm>
            <a:off x="5429256" y="414338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5357818" y="378619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настраиваемая 27">
            <a:hlinkClick r:id="rId4" action="ppaction://hlinksldjump" highlightClick="1"/>
          </p:cNvPr>
          <p:cNvSpPr/>
          <p:nvPr/>
        </p:nvSpPr>
        <p:spPr>
          <a:xfrm>
            <a:off x="6715140" y="5286388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настраиваемая 28">
            <a:hlinkClick r:id="rId4" action="ppaction://hlinksldjump" highlightClick="1"/>
          </p:cNvPr>
          <p:cNvSpPr/>
          <p:nvPr/>
        </p:nvSpPr>
        <p:spPr>
          <a:xfrm>
            <a:off x="6643702" y="485776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настраиваемая 29">
            <a:hlinkClick r:id="rId4" action="ppaction://hlinksldjump" highlightClick="1"/>
          </p:cNvPr>
          <p:cNvSpPr/>
          <p:nvPr/>
        </p:nvSpPr>
        <p:spPr>
          <a:xfrm>
            <a:off x="6643702" y="450057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страиваемая 30">
            <a:hlinkClick r:id="" action="ppaction://noaction" highlightClick="1"/>
          </p:cNvPr>
          <p:cNvSpPr/>
          <p:nvPr/>
        </p:nvSpPr>
        <p:spPr>
          <a:xfrm>
            <a:off x="6572264" y="414338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страиваемая 31">
            <a:hlinkClick r:id="rId4" action="ppaction://hlinksldjump" highlightClick="1"/>
          </p:cNvPr>
          <p:cNvSpPr/>
          <p:nvPr/>
        </p:nvSpPr>
        <p:spPr>
          <a:xfrm>
            <a:off x="6572264" y="378619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настраиваемая 32">
            <a:hlinkClick r:id="rId4" action="ppaction://hlinksldjump" highlightClick="1"/>
          </p:cNvPr>
          <p:cNvSpPr/>
          <p:nvPr/>
        </p:nvSpPr>
        <p:spPr>
          <a:xfrm>
            <a:off x="4286248" y="342900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настраиваемая 33">
            <a:hlinkClick r:id="rId4" action="ppaction://hlinksldjump" highlightClick="1"/>
          </p:cNvPr>
          <p:cNvSpPr/>
          <p:nvPr/>
        </p:nvSpPr>
        <p:spPr>
          <a:xfrm>
            <a:off x="5500694" y="342900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настраиваемая 34">
            <a:hlinkClick r:id="" action="ppaction://noaction" highlightClick="1"/>
          </p:cNvPr>
          <p:cNvSpPr/>
          <p:nvPr/>
        </p:nvSpPr>
        <p:spPr>
          <a:xfrm>
            <a:off x="6572264" y="342900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настраиваемая 35">
            <a:hlinkClick r:id="rId4" action="ppaction://hlinksldjump" highlightClick="1"/>
          </p:cNvPr>
          <p:cNvSpPr/>
          <p:nvPr/>
        </p:nvSpPr>
        <p:spPr>
          <a:xfrm>
            <a:off x="6572264" y="3000372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настраиваемая 36">
            <a:hlinkClick r:id="rId4" action="ppaction://hlinksldjump" highlightClick="1"/>
          </p:cNvPr>
          <p:cNvSpPr/>
          <p:nvPr/>
        </p:nvSpPr>
        <p:spPr>
          <a:xfrm>
            <a:off x="5429256" y="3000372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настраиваемая 37">
            <a:hlinkClick r:id="" action="ppaction://noaction" highlightClick="1"/>
          </p:cNvPr>
          <p:cNvSpPr/>
          <p:nvPr/>
        </p:nvSpPr>
        <p:spPr>
          <a:xfrm>
            <a:off x="4286248" y="3000372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настраиваемая 38">
            <a:hlinkClick r:id="rId4" action="ppaction://hlinksldjump" highlightClick="1"/>
          </p:cNvPr>
          <p:cNvSpPr/>
          <p:nvPr/>
        </p:nvSpPr>
        <p:spPr>
          <a:xfrm>
            <a:off x="1928794" y="378619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настраиваемая 39">
            <a:hlinkClick r:id="rId4" action="ppaction://hlinksldjump" highlightClick="1"/>
          </p:cNvPr>
          <p:cNvSpPr/>
          <p:nvPr/>
        </p:nvSpPr>
        <p:spPr>
          <a:xfrm>
            <a:off x="3071802" y="414338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настраиваемая 40">
            <a:hlinkClick r:id="rId4" action="ppaction://hlinksldjump" highlightClick="1"/>
          </p:cNvPr>
          <p:cNvSpPr/>
          <p:nvPr/>
        </p:nvSpPr>
        <p:spPr>
          <a:xfrm>
            <a:off x="1857356" y="414338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Управляющая кнопка: настраиваемая 41">
            <a:hlinkClick r:id="rId4" action="ppaction://hlinksldjump" highlightClick="1"/>
          </p:cNvPr>
          <p:cNvSpPr/>
          <p:nvPr/>
        </p:nvSpPr>
        <p:spPr>
          <a:xfrm>
            <a:off x="1857356" y="450057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Управляющая кнопка: настраиваемая 42">
            <a:hlinkClick r:id="" action="ppaction://noaction" highlightClick="1"/>
          </p:cNvPr>
          <p:cNvSpPr/>
          <p:nvPr/>
        </p:nvSpPr>
        <p:spPr>
          <a:xfrm>
            <a:off x="3071802" y="450057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настраиваемая 43">
            <a:hlinkClick r:id="rId4" action="ppaction://hlinksldjump" highlightClick="1"/>
          </p:cNvPr>
          <p:cNvSpPr/>
          <p:nvPr/>
        </p:nvSpPr>
        <p:spPr>
          <a:xfrm>
            <a:off x="3071802" y="485776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Управляющая кнопка: настраиваемая 44">
            <a:hlinkClick r:id="rId4" action="ppaction://hlinksldjump" highlightClick="1"/>
          </p:cNvPr>
          <p:cNvSpPr/>
          <p:nvPr/>
        </p:nvSpPr>
        <p:spPr>
          <a:xfrm>
            <a:off x="1857356" y="485776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настраиваемая 45">
            <a:hlinkClick r:id="rId4" action="ppaction://hlinksldjump" highlightClick="1"/>
          </p:cNvPr>
          <p:cNvSpPr/>
          <p:nvPr/>
        </p:nvSpPr>
        <p:spPr>
          <a:xfrm>
            <a:off x="4286248" y="414338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правляющая кнопка: настраиваемая 46">
            <a:hlinkClick r:id="rId4" action="ppaction://hlinksldjump" highlightClick="1"/>
          </p:cNvPr>
          <p:cNvSpPr/>
          <p:nvPr/>
        </p:nvSpPr>
        <p:spPr>
          <a:xfrm>
            <a:off x="4286248" y="450057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правляющая кнопка: настраиваемая 47">
            <a:hlinkClick r:id="" action="ppaction://noaction" highlightClick="1"/>
          </p:cNvPr>
          <p:cNvSpPr/>
          <p:nvPr/>
        </p:nvSpPr>
        <p:spPr>
          <a:xfrm>
            <a:off x="4214810" y="485776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настраиваемая 48">
            <a:hlinkClick r:id="rId4" action="ppaction://hlinksldjump" highlightClick="1"/>
          </p:cNvPr>
          <p:cNvSpPr/>
          <p:nvPr/>
        </p:nvSpPr>
        <p:spPr>
          <a:xfrm>
            <a:off x="4214810" y="521495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настраиваемая 49">
            <a:hlinkClick r:id="" action="ppaction://noaction" highlightClick="1"/>
          </p:cNvPr>
          <p:cNvSpPr/>
          <p:nvPr/>
        </p:nvSpPr>
        <p:spPr>
          <a:xfrm>
            <a:off x="3071802" y="5286388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Управляющая кнопка: настраиваемая 50">
            <a:hlinkClick r:id="rId4" action="ppaction://hlinksldjump" highlightClick="1"/>
          </p:cNvPr>
          <p:cNvSpPr/>
          <p:nvPr/>
        </p:nvSpPr>
        <p:spPr>
          <a:xfrm>
            <a:off x="1857356" y="5286388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Управляющая кнопка: настраиваемая 51">
            <a:hlinkClick r:id="rId4" action="ppaction://hlinksldjump" highlightClick="1"/>
          </p:cNvPr>
          <p:cNvSpPr/>
          <p:nvPr/>
        </p:nvSpPr>
        <p:spPr>
          <a:xfrm>
            <a:off x="1928794" y="3429000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Управляющая кнопка: настраиваемая 52">
            <a:hlinkClick r:id="rId4" action="ppaction://hlinksldjump" highlightClick="1"/>
          </p:cNvPr>
          <p:cNvSpPr/>
          <p:nvPr/>
        </p:nvSpPr>
        <p:spPr>
          <a:xfrm>
            <a:off x="3071802" y="3357562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Управляющая кнопка: настраиваемая 53">
            <a:hlinkClick r:id="rId4" action="ppaction://hlinksldjump" highlightClick="1"/>
          </p:cNvPr>
          <p:cNvSpPr/>
          <p:nvPr/>
        </p:nvSpPr>
        <p:spPr>
          <a:xfrm>
            <a:off x="3000364" y="3714752"/>
            <a:ext cx="85725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C303-1C00-4162-814E-D545AAFA4F0B}" type="datetime1">
              <a:rPr lang="ru-RU"/>
              <a:pPr/>
              <a:t>03.05.2010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Повтори правило: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</a:p>
          <a:p>
            <a:pPr>
              <a:buFontTx/>
              <a:buNone/>
            </a:pPr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Если гласная вызвала сомнение, </a:t>
            </a:r>
          </a:p>
          <a:p>
            <a:pPr>
              <a:buFontTx/>
              <a:buNone/>
            </a:pPr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обязательно её ставь под ударение:</a:t>
            </a:r>
          </a:p>
          <a:p>
            <a:pPr>
              <a:buFontTx/>
              <a:buNone/>
            </a:pPr>
            <a:r>
              <a:rPr lang="ru-RU" sz="4400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Сосна - сосны, хлеба - хлеб.</a:t>
            </a:r>
            <a:endParaRPr lang="ru-RU" sz="4400" i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173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600075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Сочинение</Template>
  <TotalTime>138</TotalTime>
  <Words>90</Words>
  <Application>Microsoft Office PowerPoint</Application>
  <PresentationFormat>Экран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Сочинение</vt:lpstr>
      <vt:lpstr>Тест №1</vt:lpstr>
      <vt:lpstr>Выбери слово с безударной а</vt:lpstr>
      <vt:lpstr>Слайд 3</vt:lpstr>
      <vt:lpstr>Найди слово с безударной О</vt:lpstr>
      <vt:lpstr>Слайд 5</vt:lpstr>
      <vt:lpstr>8.Вставь пропущенную безударную гласную Выбери ячейку и кликни кнопкой мыши </vt:lpstr>
      <vt:lpstr>Повтори правило: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№1</dc:title>
  <dc:subject>Безударные гласные</dc:subject>
  <dc:creator>Кадочникова</dc:creator>
  <cp:lastModifiedBy>www.PHILka.RU</cp:lastModifiedBy>
  <cp:revision>17</cp:revision>
  <dcterms:created xsi:type="dcterms:W3CDTF">2009-08-16T07:55:26Z</dcterms:created>
  <dcterms:modified xsi:type="dcterms:W3CDTF">2010-05-03T08:37:38Z</dcterms:modified>
</cp:coreProperties>
</file>