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68FAE-BCC3-4195-B958-434C24A1AFC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28750-F05C-4BE0-A6A4-84F7A579D7E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Выбери картинку марта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9" name="Picture 5" descr="C:\Users\Анна\Desktop\artlib_gallery-218570-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3062932" cy="3744416"/>
          </a:xfrm>
          <a:prstGeom prst="rect">
            <a:avLst/>
          </a:prstGeom>
          <a:noFill/>
        </p:spPr>
      </p:pic>
      <p:pic>
        <p:nvPicPr>
          <p:cNvPr id="1030" name="Picture 6" descr="C:\Users\Анна\Desktop\zima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829050"/>
            <a:ext cx="4038600" cy="3028950"/>
          </a:xfrm>
          <a:prstGeom prst="rect">
            <a:avLst/>
          </a:prstGeom>
          <a:noFill/>
        </p:spPr>
      </p:pic>
      <p:pic>
        <p:nvPicPr>
          <p:cNvPr id="1032" name="Picture 8" descr="C:\Users\Анна\Desktop\7-����-S5600-049-300x2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233644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рождается в марте?</a:t>
            </a:r>
            <a:endParaRPr lang="ru-RU" dirty="0"/>
          </a:p>
        </p:txBody>
      </p:sp>
      <p:pic>
        <p:nvPicPr>
          <p:cNvPr id="8" name="Содержимое 7" descr="Teddy_11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0706" y="2420888"/>
            <a:ext cx="3849766" cy="2952327"/>
          </a:xfrm>
        </p:spPr>
      </p:pic>
      <p:pic>
        <p:nvPicPr>
          <p:cNvPr id="7" name="Содержимое 4" descr="64380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060848"/>
            <a:ext cx="4038600" cy="3026258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птицы прилетают в марте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5" name="Содержимое 4" descr="a11d292a4c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420888"/>
            <a:ext cx="4038600" cy="3213775"/>
          </a:xfrm>
        </p:spPr>
      </p:pic>
      <p:pic>
        <p:nvPicPr>
          <p:cNvPr id="6" name="Содержимое 5" descr="Pyrrhula pyrrhula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3" y="2420888"/>
            <a:ext cx="3096344" cy="3265979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Какова средняя температура воздуха марта в Москве  и Московской области?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2060849"/>
            <a:ext cx="2448272" cy="12241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6600" b="1" dirty="0" smtClean="0">
                <a:solidFill>
                  <a:schemeClr val="accent5"/>
                </a:solidFill>
              </a:rPr>
              <a:t>5-6</a:t>
            </a:r>
            <a:r>
              <a:rPr lang="ru-RU" sz="6600" b="1" dirty="0" smtClean="0">
                <a:solidFill>
                  <a:schemeClr val="accent5"/>
                </a:solidFill>
              </a:rPr>
              <a:t>  </a:t>
            </a:r>
            <a:r>
              <a:rPr lang="ru-RU" sz="6600" b="1" baseline="30000" dirty="0" smtClean="0">
                <a:solidFill>
                  <a:schemeClr val="accent5"/>
                </a:solidFill>
              </a:rPr>
              <a:t>0</a:t>
            </a:r>
            <a:r>
              <a:rPr lang="ru-RU" sz="6600" b="1" dirty="0" smtClean="0">
                <a:solidFill>
                  <a:schemeClr val="accent5"/>
                </a:solidFill>
              </a:rPr>
              <a:t>С  </a:t>
            </a:r>
          </a:p>
          <a:p>
            <a:pPr>
              <a:buNone/>
            </a:pPr>
            <a:endParaRPr lang="ru-RU" sz="6600" b="1" dirty="0">
              <a:solidFill>
                <a:schemeClr val="accent5"/>
              </a:solidFill>
            </a:endParaRPr>
          </a:p>
          <a:p>
            <a:pPr>
              <a:buNone/>
            </a:pPr>
            <a:endParaRPr lang="ru-RU" sz="6600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5373216"/>
            <a:ext cx="38884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chemeClr val="accent5"/>
                </a:solidFill>
              </a:rPr>
              <a:t>-5 – -6 </a:t>
            </a:r>
            <a:r>
              <a:rPr lang="ru-RU" sz="6600" b="1" baseline="30000" dirty="0" smtClean="0">
                <a:solidFill>
                  <a:schemeClr val="accent5"/>
                </a:solidFill>
              </a:rPr>
              <a:t>0</a:t>
            </a:r>
            <a:r>
              <a:rPr lang="ru-RU" sz="6600" b="1" dirty="0" smtClean="0">
                <a:solidFill>
                  <a:schemeClr val="accent5"/>
                </a:solidFill>
              </a:rPr>
              <a:t>С</a:t>
            </a:r>
            <a:endParaRPr lang="ru-RU" sz="6600" b="1" dirty="0" smtClean="0">
              <a:solidFill>
                <a:schemeClr val="accent5"/>
              </a:solidFill>
            </a:endParaRPr>
          </a:p>
        </p:txBody>
      </p:sp>
      <p:sp>
        <p:nvSpPr>
          <p:cNvPr id="9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2708919"/>
            <a:ext cx="2948136" cy="172819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6600" b="1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ru-RU" sz="7800" b="1" dirty="0" smtClean="0">
                <a:solidFill>
                  <a:schemeClr val="accent5"/>
                </a:solidFill>
              </a:rPr>
              <a:t>1-2  </a:t>
            </a:r>
            <a:r>
              <a:rPr lang="ru-RU" sz="7800" b="1" baseline="30000" dirty="0" smtClean="0">
                <a:solidFill>
                  <a:schemeClr val="accent5"/>
                </a:solidFill>
              </a:rPr>
              <a:t>0</a:t>
            </a:r>
            <a:r>
              <a:rPr lang="ru-RU" sz="7800" b="1" dirty="0" smtClean="0">
                <a:solidFill>
                  <a:schemeClr val="accent5"/>
                </a:solidFill>
              </a:rPr>
              <a:t>С</a:t>
            </a:r>
            <a:endParaRPr lang="ru-RU" sz="7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FFFF00"/>
      </a:accent4>
      <a:accent5>
        <a:srgbClr val="FFFF00"/>
      </a:accent5>
      <a:accent6>
        <a:srgbClr val="FFFF0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37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Выбери картинку марта</vt:lpstr>
      <vt:lpstr>Кто рождается в марте?</vt:lpstr>
      <vt:lpstr>Какие птицы прилетают в марте?</vt:lpstr>
      <vt:lpstr>Какова средняя температура воздуха марта в Москве  и Московской области?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Выбери картинку марта</dc:title>
  <dc:creator>Анна</dc:creator>
  <cp:lastModifiedBy>Анна</cp:lastModifiedBy>
  <cp:revision>16</cp:revision>
  <dcterms:created xsi:type="dcterms:W3CDTF">2012-03-09T10:41:32Z</dcterms:created>
  <dcterms:modified xsi:type="dcterms:W3CDTF">2012-03-09T13:17:17Z</dcterms:modified>
</cp:coreProperties>
</file>