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59" r:id="rId10"/>
    <p:sldId id="271" r:id="rId11"/>
    <p:sldId id="272" r:id="rId12"/>
    <p:sldId id="260" r:id="rId13"/>
    <p:sldId id="261" r:id="rId14"/>
    <p:sldId id="262" r:id="rId15"/>
    <p:sldId id="263" r:id="rId16"/>
    <p:sldId id="264" r:id="rId17"/>
    <p:sldId id="265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616" autoAdjust="0"/>
    <p:restoredTop sz="94660"/>
  </p:normalViewPr>
  <p:slideViewPr>
    <p:cSldViewPr>
      <p:cViewPr>
        <p:scale>
          <a:sx n="100" d="100"/>
          <a:sy n="100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358-CDCC-4C72-A636-8ADDCCF041BE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A75C-C971-43AD-97B9-335FA2985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358-CDCC-4C72-A636-8ADDCCF041BE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A75C-C971-43AD-97B9-335FA2985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358-CDCC-4C72-A636-8ADDCCF041BE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A75C-C971-43AD-97B9-335FA2985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358-CDCC-4C72-A636-8ADDCCF041BE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A75C-C971-43AD-97B9-335FA2985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358-CDCC-4C72-A636-8ADDCCF041BE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A75C-C971-43AD-97B9-335FA2985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358-CDCC-4C72-A636-8ADDCCF041BE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A75C-C971-43AD-97B9-335FA2985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358-CDCC-4C72-A636-8ADDCCF041BE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A75C-C971-43AD-97B9-335FA2985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358-CDCC-4C72-A636-8ADDCCF041BE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A75C-C971-43AD-97B9-335FA2985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358-CDCC-4C72-A636-8ADDCCF041BE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A75C-C971-43AD-97B9-335FA2985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358-CDCC-4C72-A636-8ADDCCF041BE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A75C-C971-43AD-97B9-335FA2985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358-CDCC-4C72-A636-8ADDCCF041BE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73A75C-C971-43AD-97B9-335FA2985E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650358-CDCC-4C72-A636-8ADDCCF041BE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73A75C-C971-43AD-97B9-335FA2985ED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48;&#1088;&#1080;&#1096;&#1077;&#1085;&#1100;&#1082;&#1072;\main_theme.mp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48;&#1088;&#1080;&#1096;&#1077;&#1085;&#1100;&#1082;&#1072;\main_theme.mp3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48;&#1088;&#1080;&#1096;&#1077;&#1085;&#1100;&#1082;&#1072;\main_theme.mp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48;&#1088;&#1080;&#1096;&#1077;&#1085;&#1100;&#1082;&#1072;\main_theme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Игра «Поле Чудес»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1928802"/>
            <a:ext cx="6400800" cy="2324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 теме: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«Русские народные праздники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 Древней Руси»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6" y="4643446"/>
            <a:ext cx="3643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 работу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en-US" dirty="0" smtClean="0"/>
              <a:t>I</a:t>
            </a:r>
            <a:r>
              <a:rPr lang="ru-RU" dirty="0" smtClean="0"/>
              <a:t> квалификационной категории</a:t>
            </a:r>
          </a:p>
          <a:p>
            <a:r>
              <a:rPr lang="ru-RU" dirty="0" smtClean="0"/>
              <a:t>МОУ «ООШ №15»</a:t>
            </a:r>
          </a:p>
          <a:p>
            <a:r>
              <a:rPr lang="ru-RU" dirty="0" smtClean="0"/>
              <a:t>Кузнецова Надежда Григорьевна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7429552" cy="55721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Подарок на Рождество, рождественские подарки.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	</a:t>
            </a:r>
          </a:p>
          <a:p>
            <a:pPr algn="ctr">
              <a:buNone/>
            </a:pPr>
            <a:r>
              <a:rPr lang="ru-RU" dirty="0" smtClean="0"/>
              <a:t>     	Рождество — праздник даже более семейный, чем Новый год. Это на Новый год хорошо собраться с друзьями (например, на уютной старой даче с пушистой заснеженной елкой во дворе), а Рождественскую ночь лучше провести в окружении родных и близких — можно на той же даче. И если с меню праздничного стола все более-менее ясно: обязателен гусь с яблоками, а далее по вкусу — от потрохов лебяжьих до баранины заливной, как в старину на Руси, то с выбором рождественского подарка возникают определенные сложности. У нас нет рождественских базаров перед Ратушей с их шикарным сверкающим подарочным ассортиментом (ангелы, пряники, свечки, елочные игрушки, да все это под пунш…), зато кругом сплошные символы года — то тигры, то хрюшки, зависит от воли Востока. Постарайтесь дистанцироваться от животных и ответить на следующие вопросы: вы ищете милые сувенирчики или же полноценный подарок, хотите ли вы, чтобы подарок был символичным, привязанным к празднику, или нет?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000240"/>
            <a:ext cx="164304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642918"/>
            <a:ext cx="7515220" cy="542928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ПОДАРКИ-СИМВОЛЫ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	Сладости — непременный атрибут Рождества, а бесспорный его символ — ель, дерево, олицетворяющее бессмертие (первоначально она украшалась исключительно конфетами и сладостями). В связи с вышесказанным, прекрасным презентом может стать такое удивительное творение, как карамельная композиция с тематическим названием “Елка” — яркий и, что немаловажно, съедобный подарок. Или другой вариант: настоящий букет из конфет — веселое сочетание разнообразных сладостей, цветов и любых аксессуаров.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	А если вас пригласили в гости, захватите с собой оригинальный, сделанный на заказ торт с рождественским сюжетом. Основываясь на вкусах хозяев, придумайте, каким он будет — нежнейшим </a:t>
            </a:r>
            <a:r>
              <a:rPr lang="ru-RU" dirty="0" err="1" smtClean="0"/>
              <a:t>фруктово-йогуртовым</a:t>
            </a:r>
            <a:r>
              <a:rPr lang="ru-RU" dirty="0" smtClean="0"/>
              <a:t>, воздушным творожным, а может быть, невообразимо марципановым. Вообще, марципан, смесь сахара с тертым миндалем, — любимый материал кондитеров, ведь из него можно сотворить что угодно. В Европе, особенно перед Рождеством, марципановые фигурки и целые композиции заполняют витрины кондитерских.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185735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0042"/>
            <a:ext cx="8229600" cy="474631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3 тройка </a:t>
            </a:r>
            <a:r>
              <a:rPr lang="ru-RU" sz="1900" dirty="0" smtClean="0"/>
              <a:t>(выбор участников)</a:t>
            </a:r>
          </a:p>
          <a:p>
            <a:pPr lvl="0">
              <a:buNone/>
            </a:pPr>
            <a:r>
              <a:rPr lang="ru-RU" dirty="0" smtClean="0"/>
              <a:t> 1</a:t>
            </a:r>
            <a:r>
              <a:rPr lang="ru-RU" sz="1900" dirty="0" smtClean="0"/>
              <a:t>. </a:t>
            </a:r>
            <a:r>
              <a:rPr lang="ru-RU" sz="1700" dirty="0" smtClean="0"/>
              <a:t>Раскалённая стрела </a:t>
            </a:r>
          </a:p>
          <a:p>
            <a:pPr>
              <a:buNone/>
            </a:pPr>
            <a:r>
              <a:rPr lang="ru-RU" sz="1700" dirty="0" smtClean="0"/>
              <a:t>     Дуб свалила у села. </a:t>
            </a:r>
          </a:p>
          <a:p>
            <a:pPr>
              <a:buNone/>
            </a:pPr>
            <a:r>
              <a:rPr lang="ru-RU" sz="1700" dirty="0" smtClean="0"/>
              <a:t>    (молния) </a:t>
            </a:r>
          </a:p>
          <a:p>
            <a:pPr>
              <a:buNone/>
            </a:pPr>
            <a:r>
              <a:rPr lang="ru-RU" sz="1700" b="1" dirty="0" smtClean="0"/>
              <a:t>2. </a:t>
            </a:r>
            <a:r>
              <a:rPr lang="ru-RU" sz="1700" dirty="0" smtClean="0"/>
              <a:t>Крашеное коромысло </a:t>
            </a:r>
          </a:p>
          <a:p>
            <a:pPr>
              <a:buNone/>
            </a:pPr>
            <a:r>
              <a:rPr lang="ru-RU" sz="1700" dirty="0" smtClean="0"/>
              <a:t>    Над рекой повисло.</a:t>
            </a:r>
          </a:p>
          <a:p>
            <a:pPr>
              <a:buNone/>
            </a:pPr>
            <a:r>
              <a:rPr lang="ru-RU" sz="1700" dirty="0" smtClean="0"/>
              <a:t>    (радуга) </a:t>
            </a:r>
          </a:p>
          <a:p>
            <a:pPr>
              <a:buNone/>
            </a:pPr>
            <a:r>
              <a:rPr lang="ru-RU" sz="1700" b="1" dirty="0" smtClean="0"/>
              <a:t>3. </a:t>
            </a:r>
            <a:r>
              <a:rPr lang="ru-RU" sz="1700" dirty="0" smtClean="0"/>
              <a:t>Утром бусы засверкали, </a:t>
            </a:r>
          </a:p>
          <a:p>
            <a:pPr>
              <a:buNone/>
            </a:pPr>
            <a:r>
              <a:rPr lang="ru-RU" sz="1700" b="1" dirty="0" smtClean="0"/>
              <a:t>    </a:t>
            </a:r>
            <a:r>
              <a:rPr lang="ru-RU" sz="1700" dirty="0" smtClean="0"/>
              <a:t>Всю траву собой заткали. </a:t>
            </a:r>
          </a:p>
          <a:p>
            <a:pPr>
              <a:buNone/>
            </a:pPr>
            <a:r>
              <a:rPr lang="ru-RU" sz="1700" dirty="0" smtClean="0"/>
              <a:t>    А пошли искать их днём </a:t>
            </a:r>
          </a:p>
          <a:p>
            <a:pPr>
              <a:buNone/>
            </a:pPr>
            <a:r>
              <a:rPr lang="ru-RU" sz="1700" dirty="0" smtClean="0"/>
              <a:t>   Ищем, ищем, не найдём. </a:t>
            </a:r>
          </a:p>
          <a:p>
            <a:pPr>
              <a:buNone/>
            </a:pPr>
            <a:r>
              <a:rPr lang="ru-RU" sz="1700" dirty="0" smtClean="0"/>
              <a:t>   (роса)</a:t>
            </a:r>
          </a:p>
          <a:p>
            <a:pPr>
              <a:buNone/>
            </a:pPr>
            <a:r>
              <a:rPr lang="ru-RU" sz="1700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	</a:t>
            </a:r>
            <a:r>
              <a:rPr lang="ru-RU" sz="1900" b="1" dirty="0" smtClean="0"/>
              <a:t>Задание:</a:t>
            </a:r>
            <a:endParaRPr lang="ru-RU" sz="1900" dirty="0" smtClean="0"/>
          </a:p>
          <a:p>
            <a:pPr>
              <a:buNone/>
            </a:pPr>
            <a:r>
              <a:rPr lang="ru-RU" sz="2100" b="1" dirty="0" smtClean="0"/>
              <a:t>	</a:t>
            </a:r>
            <a:r>
              <a:rPr lang="ru-RU" sz="2100" b="1" i="1" dirty="0" smtClean="0"/>
              <a:t>В церковных книгах последняя неделя перед началом Великого поста называлась сырною. В это время можно было питаться рыбой, маслом, молоком, яйцами, сыром. Как по другому называлась эта неделя?</a:t>
            </a:r>
            <a:endParaRPr lang="ru-RU" sz="21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5357826"/>
          <a:ext cx="6929488" cy="857256"/>
        </p:xfrm>
        <a:graphic>
          <a:graphicData uri="http://schemas.openxmlformats.org/drawingml/2006/table">
            <a:tbl>
              <a:tblPr/>
              <a:tblGrid>
                <a:gridCol w="843145"/>
                <a:gridCol w="843145"/>
                <a:gridCol w="843145"/>
                <a:gridCol w="899589"/>
                <a:gridCol w="789080"/>
                <a:gridCol w="677846"/>
                <a:gridCol w="677846"/>
                <a:gridCol w="677846"/>
                <a:gridCol w="677846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main_them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43966" y="5429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250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8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642918"/>
            <a:ext cx="8229600" cy="4746310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/>
              <a:t>Финал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b="1" i="1" dirty="0" smtClean="0"/>
              <a:t>    Это древнее магическое действие, которое должно было помочь людям в их жизни, труде, в их борьбе с враждебными и непонятными им силами. Люди верили, что с помощью особых действий и слов можно избавиться от засухи или, наоборот, добиться дождя.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57356" y="4786322"/>
          <a:ext cx="4786345" cy="928694"/>
        </p:xfrm>
        <a:graphic>
          <a:graphicData uri="http://schemas.openxmlformats.org/drawingml/2006/table">
            <a:tbl>
              <a:tblPr/>
              <a:tblGrid>
                <a:gridCol w="956729"/>
                <a:gridCol w="956729"/>
                <a:gridCol w="1015500"/>
                <a:gridCol w="1000132"/>
                <a:gridCol w="857255"/>
              </a:tblGrid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main_them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01090" y="535782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50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517493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000" b="1" dirty="0" smtClean="0"/>
              <a:t>Игра «Волк и овцы» (веселые игры для детей на Масленицу)</a:t>
            </a: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Все </a:t>
            </a:r>
            <a:r>
              <a:rPr lang="ru-RU" sz="3000" dirty="0" err="1" smtClean="0"/>
              <a:t>игpающие</a:t>
            </a:r>
            <a:r>
              <a:rPr lang="ru-RU" sz="3000" dirty="0" smtClean="0"/>
              <a:t> – овцы, они </a:t>
            </a:r>
            <a:r>
              <a:rPr lang="ru-RU" sz="3000" dirty="0" err="1" smtClean="0"/>
              <a:t>пpосят</a:t>
            </a:r>
            <a:r>
              <a:rPr lang="ru-RU" sz="3000" dirty="0" smtClean="0"/>
              <a:t> волка пустить их в лес погулять:</a:t>
            </a:r>
          </a:p>
          <a:p>
            <a:pPr>
              <a:buNone/>
            </a:pPr>
            <a:r>
              <a:rPr lang="ru-RU" sz="3000" dirty="0" smtClean="0"/>
              <a:t>- </a:t>
            </a:r>
            <a:r>
              <a:rPr lang="ru-RU" sz="3000" dirty="0" err="1" smtClean="0"/>
              <a:t>Разpеши</a:t>
            </a:r>
            <a:r>
              <a:rPr lang="ru-RU" sz="3000" dirty="0" smtClean="0"/>
              <a:t> нам, волк, погулять в твоем лесу!</a:t>
            </a:r>
          </a:p>
          <a:p>
            <a:pPr>
              <a:buNone/>
            </a:pPr>
            <a:r>
              <a:rPr lang="ru-RU" sz="3000" dirty="0" smtClean="0"/>
              <a:t>Волк отвечает:</a:t>
            </a:r>
          </a:p>
          <a:p>
            <a:pPr>
              <a:buNone/>
            </a:pPr>
            <a:r>
              <a:rPr lang="ru-RU" sz="3000" dirty="0" smtClean="0"/>
              <a:t>- Гуляйте, гуляйте, да только </a:t>
            </a:r>
            <a:r>
              <a:rPr lang="ru-RU" sz="3000" dirty="0" err="1" smtClean="0"/>
              <a:t>тpаву</a:t>
            </a:r>
            <a:r>
              <a:rPr lang="ru-RU" sz="3000" dirty="0" smtClean="0"/>
              <a:t> не </a:t>
            </a:r>
            <a:r>
              <a:rPr lang="ru-RU" sz="3000" dirty="0" err="1" smtClean="0"/>
              <a:t>щипите</a:t>
            </a:r>
            <a:r>
              <a:rPr lang="ru-RU" sz="3000" dirty="0" smtClean="0"/>
              <a:t>, а то мне спать будет не на чем.</a:t>
            </a:r>
          </a:p>
          <a:p>
            <a:pPr>
              <a:buNone/>
            </a:pPr>
            <a:r>
              <a:rPr lang="ru-RU" sz="3000" dirty="0" smtClean="0"/>
              <a:t>Овцы сначала только гуляют в лесу, но </a:t>
            </a:r>
            <a:r>
              <a:rPr lang="ru-RU" sz="3000" dirty="0" err="1" smtClean="0"/>
              <a:t>скоpо</a:t>
            </a:r>
            <a:r>
              <a:rPr lang="ru-RU" sz="3000" dirty="0" smtClean="0"/>
              <a:t> забывают обещание, щиплют </a:t>
            </a:r>
            <a:r>
              <a:rPr lang="ru-RU" sz="3000" dirty="0" err="1" smtClean="0"/>
              <a:t>тpаву</a:t>
            </a:r>
            <a:r>
              <a:rPr lang="ru-RU" sz="3000" dirty="0" smtClean="0"/>
              <a:t> и поют:</a:t>
            </a:r>
          </a:p>
          <a:p>
            <a:pPr>
              <a:buNone/>
            </a:pPr>
            <a:r>
              <a:rPr lang="ru-RU" sz="3000" dirty="0" smtClean="0"/>
              <a:t>«Щиплем, щиплем </a:t>
            </a:r>
            <a:r>
              <a:rPr lang="ru-RU" sz="3000" dirty="0" err="1" smtClean="0"/>
              <a:t>тpавку</a:t>
            </a:r>
            <a:r>
              <a:rPr lang="ru-RU" sz="3000" dirty="0" smtClean="0"/>
              <a:t>,</a:t>
            </a:r>
          </a:p>
          <a:p>
            <a:pPr>
              <a:buNone/>
            </a:pPr>
            <a:r>
              <a:rPr lang="ru-RU" sz="3000" dirty="0" smtClean="0"/>
              <a:t>Зеленую </a:t>
            </a:r>
            <a:r>
              <a:rPr lang="ru-RU" sz="3000" dirty="0" err="1" smtClean="0"/>
              <a:t>муpавку</a:t>
            </a:r>
            <a:r>
              <a:rPr lang="ru-RU" sz="3000" dirty="0" smtClean="0"/>
              <a:t>,</a:t>
            </a:r>
          </a:p>
          <a:p>
            <a:pPr>
              <a:buNone/>
            </a:pPr>
            <a:r>
              <a:rPr lang="ru-RU" sz="3000" dirty="0" smtClean="0"/>
              <a:t>Бабушке на </a:t>
            </a:r>
            <a:r>
              <a:rPr lang="ru-RU" sz="3000" dirty="0" err="1" smtClean="0"/>
              <a:t>pукавички</a:t>
            </a:r>
            <a:r>
              <a:rPr lang="ru-RU" sz="3000" dirty="0" smtClean="0"/>
              <a:t>,</a:t>
            </a:r>
          </a:p>
          <a:p>
            <a:pPr>
              <a:buNone/>
            </a:pPr>
            <a:r>
              <a:rPr lang="ru-RU" sz="3000" dirty="0" smtClean="0"/>
              <a:t>Дедушке на кафтанчик,</a:t>
            </a:r>
          </a:p>
          <a:p>
            <a:pPr>
              <a:buNone/>
            </a:pPr>
            <a:r>
              <a:rPr lang="ru-RU" sz="3000" dirty="0" err="1" smtClean="0"/>
              <a:t>Сеpому</a:t>
            </a:r>
            <a:r>
              <a:rPr lang="ru-RU" sz="3000" dirty="0" smtClean="0"/>
              <a:t> волку</a:t>
            </a:r>
          </a:p>
          <a:p>
            <a:pPr>
              <a:buNone/>
            </a:pPr>
            <a:r>
              <a:rPr lang="ru-RU" sz="3000" dirty="0" err="1" smtClean="0"/>
              <a:t>Гpязи</a:t>
            </a:r>
            <a:r>
              <a:rPr lang="ru-RU" sz="3000" dirty="0" smtClean="0"/>
              <a:t> на лопату!»</a:t>
            </a:r>
          </a:p>
          <a:p>
            <a:pPr>
              <a:buNone/>
            </a:pPr>
            <a:r>
              <a:rPr lang="ru-RU" sz="3000" dirty="0" smtClean="0"/>
              <a:t>Волк бежит по поляне и ловит овец, пойманный становится волком, </a:t>
            </a:r>
            <a:r>
              <a:rPr lang="ru-RU" sz="3000" dirty="0" err="1" smtClean="0"/>
              <a:t>игpа</a:t>
            </a:r>
            <a:r>
              <a:rPr lang="ru-RU" sz="3000" dirty="0" smtClean="0"/>
              <a:t> возобновляется.</a:t>
            </a:r>
          </a:p>
          <a:p>
            <a:pPr>
              <a:buNone/>
            </a:pPr>
            <a:r>
              <a:rPr lang="ru-RU" sz="3000" dirty="0" err="1" smtClean="0"/>
              <a:t>Пpавила</a:t>
            </a:r>
            <a:r>
              <a:rPr lang="ru-RU" sz="3000" dirty="0" smtClean="0"/>
              <a:t> </a:t>
            </a:r>
            <a:r>
              <a:rPr lang="ru-RU" sz="3000" dirty="0" err="1" smtClean="0"/>
              <a:t>игpы</a:t>
            </a:r>
            <a:r>
              <a:rPr lang="ru-RU" sz="3000" dirty="0" smtClean="0"/>
              <a:t>:</a:t>
            </a:r>
          </a:p>
          <a:p>
            <a:pPr>
              <a:buNone/>
            </a:pPr>
            <a:r>
              <a:rPr lang="ru-RU" sz="3000" dirty="0" smtClean="0"/>
              <a:t>Гуляя по лесу, овцы должны расходиться по всей площадке.</a:t>
            </a:r>
          </a:p>
          <a:p>
            <a:pPr>
              <a:buNone/>
            </a:pPr>
            <a:endParaRPr lang="ru-RU" sz="3000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500306"/>
            <a:ext cx="303119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Три ноги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Играющие разбиваются на пары, каждой паре связывают ноги (правую ногу одного с левой ногой другого). Пара на « трёх ногах» добегает до поворотного флажка и возвращается на линию старта.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Тачка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Командная эстафета, где требуется разбивка на пары. Одному из пары придётся стать тачкой — грузовым транспортом с одним колёсиком и двумя ручками. Роль колёсика будут играть руки, а ручек — ноги. По команде игрок — «тачка» ложится на землю, делая упор на руках, а «водитель» берет своего партнера за ноги, чтобы корпус «тачки» был параллелен земле. «Тачка», двигаясь на руках, должна доехать до поворотного флажка и вернуться назад, где уже готова к движению другая «тачка».</a:t>
            </a:r>
          </a:p>
          <a:p>
            <a:pPr>
              <a:buNone/>
            </a:pPr>
            <a:r>
              <a:rPr lang="ru-RU" b="1" dirty="0" smtClean="0"/>
              <a:t>Ходули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Пройти на ходулях определенное расстояние, наступая в кружки диаметром 50-60 см и вернуться назад.</a:t>
            </a:r>
          </a:p>
          <a:p>
            <a:pPr>
              <a:buNone/>
            </a:pPr>
            <a:r>
              <a:rPr lang="ru-RU" b="1" dirty="0" smtClean="0"/>
              <a:t>Русская метла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Шуточное первенство в метании метлы на дальность. Метлу удобнее взять без древка.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MASLENICA </a:t>
            </a:r>
            <a:r>
              <a:rPr lang="en-US" dirty="0" smtClean="0"/>
              <a:t> </a:t>
            </a:r>
            <a:r>
              <a:rPr lang="ru-RU" dirty="0" smtClean="0"/>
              <a:t>SMS </a:t>
            </a:r>
            <a:r>
              <a:rPr lang="en-US" dirty="0" smtClean="0"/>
              <a:t> </a:t>
            </a:r>
            <a:r>
              <a:rPr lang="ru-RU" dirty="0" smtClean="0"/>
              <a:t>POZDRAVLENIYA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Вас на Масленицу ждем!</a:t>
            </a:r>
          </a:p>
          <a:p>
            <a:pPr>
              <a:buNone/>
            </a:pPr>
            <a:r>
              <a:rPr lang="ru-RU" dirty="0" smtClean="0"/>
              <a:t>Встретим масленым блином,</a:t>
            </a:r>
          </a:p>
          <a:p>
            <a:pPr>
              <a:buNone/>
            </a:pPr>
            <a:r>
              <a:rPr lang="ru-RU" dirty="0" smtClean="0"/>
              <a:t>Сыром, медом, калачом</a:t>
            </a:r>
          </a:p>
          <a:p>
            <a:pPr>
              <a:buNone/>
            </a:pPr>
            <a:r>
              <a:rPr lang="ru-RU" dirty="0" smtClean="0"/>
              <a:t>Да с капустой пирогом.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Все заботы бросьте,</a:t>
            </a:r>
          </a:p>
          <a:p>
            <a:pPr algn="ctr">
              <a:buNone/>
            </a:pPr>
            <a:r>
              <a:rPr lang="ru-RU" dirty="0" smtClean="0"/>
              <a:t>Приходите в гости,</a:t>
            </a:r>
          </a:p>
          <a:p>
            <a:pPr algn="ctr">
              <a:buNone/>
            </a:pPr>
            <a:r>
              <a:rPr lang="ru-RU" dirty="0" smtClean="0"/>
              <a:t>Прямо к нашему крыльцу</a:t>
            </a:r>
          </a:p>
          <a:p>
            <a:pPr algn="ctr">
              <a:buNone/>
            </a:pPr>
            <a:r>
              <a:rPr lang="ru-RU" dirty="0" smtClean="0"/>
              <a:t>К нам на Масленицу.</a:t>
            </a:r>
          </a:p>
          <a:p>
            <a:pPr algn="ctr">
              <a:buNone/>
            </a:pPr>
            <a:r>
              <a:rPr lang="ru-RU" dirty="0" smtClean="0"/>
              <a:t>Убедитесь сами:</a:t>
            </a:r>
          </a:p>
          <a:p>
            <a:pPr algn="ctr">
              <a:buNone/>
            </a:pPr>
            <a:r>
              <a:rPr lang="ru-RU" dirty="0" smtClean="0"/>
              <a:t>Угостим блинами.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*********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 Масленицей ласковой поздравляем вас,</a:t>
            </a:r>
          </a:p>
          <a:p>
            <a:pPr algn="ctr">
              <a:buNone/>
            </a:pPr>
            <a:r>
              <a:rPr lang="ru-RU" dirty="0" smtClean="0"/>
              <a:t>Блинам повластвовать наступает час.</a:t>
            </a:r>
          </a:p>
          <a:p>
            <a:pPr algn="ctr">
              <a:buNone/>
            </a:pPr>
            <a:r>
              <a:rPr lang="ru-RU" dirty="0" smtClean="0"/>
              <a:t>Без блинов не сладятся проводы зимы,</a:t>
            </a:r>
          </a:p>
          <a:p>
            <a:pPr algn="ctr">
              <a:buNone/>
            </a:pPr>
            <a:r>
              <a:rPr lang="ru-RU" dirty="0" smtClean="0"/>
              <a:t>К песне, к шутке, к радости приглашаем мы.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2071678"/>
            <a:ext cx="4900618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Спасибо за внимание!!!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Tegos_zas_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1" y="1357298"/>
            <a:ext cx="4622565" cy="4929222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Предмет: Окружающий мир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Тема: </a:t>
            </a:r>
            <a:r>
              <a:rPr lang="ru-RU" dirty="0" smtClean="0"/>
              <a:t>Русские народные праздники Древней Руси. (закрепление)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приобщить детей к традициям народных праздников.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Задачи: </a:t>
            </a:r>
            <a:endParaRPr lang="ru-RU" dirty="0" smtClean="0"/>
          </a:p>
          <a:p>
            <a:pPr lvl="0"/>
            <a:r>
              <a:rPr lang="ru-RU" dirty="0" smtClean="0"/>
              <a:t>познакомить детей с русскими обрядовыми праздниками – Масленицей, Пасхой, Рождеством,</a:t>
            </a:r>
          </a:p>
          <a:p>
            <a:pPr lvl="0"/>
            <a:r>
              <a:rPr lang="ru-RU" dirty="0" smtClean="0"/>
              <a:t>вовлечь детей принять участие в данных праздниках,</a:t>
            </a:r>
          </a:p>
          <a:p>
            <a:pPr lvl="0"/>
            <a:r>
              <a:rPr lang="ru-RU" dirty="0" smtClean="0"/>
              <a:t> расширять знания учащихся о культуре и искусстве своего народа, музыкально-художественных традициях ,</a:t>
            </a:r>
          </a:p>
          <a:p>
            <a:pPr lvl="0"/>
            <a:r>
              <a:rPr lang="ru-RU" dirty="0" smtClean="0"/>
              <a:t>развивать речь, память, мышление, воображение, умение слушать,</a:t>
            </a:r>
          </a:p>
          <a:p>
            <a:pPr lvl="0"/>
            <a:r>
              <a:rPr lang="ru-RU" dirty="0" smtClean="0"/>
              <a:t>воспитывать художественно-эстетический вкус, интерес к народному </a:t>
            </a:r>
          </a:p>
          <a:p>
            <a:pPr>
              <a:buNone/>
            </a:pPr>
            <a:r>
              <a:rPr lang="ru-RU" dirty="0" smtClean="0"/>
              <a:t>творчеству.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1035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1 тройка </a:t>
            </a:r>
            <a:r>
              <a:rPr lang="ru-RU" sz="1900" dirty="0" smtClean="0"/>
              <a:t>(выбор участников)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marL="342900" indent="-342900">
              <a:buNone/>
            </a:pPr>
            <a:r>
              <a:rPr lang="ru-RU" sz="1700" dirty="0" smtClean="0"/>
              <a:t>1. Сильнее солнца, слабее ветра, ног нет, а идёт, глаз нет, а плачет. </a:t>
            </a:r>
          </a:p>
          <a:p>
            <a:pPr marL="342900" indent="-342900">
              <a:buNone/>
            </a:pPr>
            <a:r>
              <a:rPr lang="ru-RU" sz="1700" dirty="0" smtClean="0"/>
              <a:t>      (туча)</a:t>
            </a:r>
          </a:p>
          <a:p>
            <a:pPr>
              <a:buNone/>
            </a:pPr>
            <a:r>
              <a:rPr lang="ru-RU" sz="1700" b="1" dirty="0" smtClean="0"/>
              <a:t>2.</a:t>
            </a:r>
            <a:r>
              <a:rPr lang="ru-RU" sz="1700" dirty="0" smtClean="0"/>
              <a:t> По полю рыщет, </a:t>
            </a:r>
          </a:p>
          <a:p>
            <a:pPr>
              <a:buNone/>
            </a:pPr>
            <a:r>
              <a:rPr lang="ru-RU" sz="1700" dirty="0" smtClean="0"/>
              <a:t>    </a:t>
            </a:r>
            <a:r>
              <a:rPr lang="ru-RU" sz="1700" b="1" dirty="0" smtClean="0"/>
              <a:t> </a:t>
            </a:r>
            <a:r>
              <a:rPr lang="ru-RU" sz="1700" dirty="0" smtClean="0"/>
              <a:t>Поёт да свищет, </a:t>
            </a:r>
          </a:p>
          <a:p>
            <a:pPr>
              <a:buNone/>
            </a:pPr>
            <a:r>
              <a:rPr lang="ru-RU" sz="1700" dirty="0" smtClean="0"/>
              <a:t>    Деревья ломает, </a:t>
            </a:r>
          </a:p>
          <a:p>
            <a:pPr>
              <a:buNone/>
            </a:pPr>
            <a:r>
              <a:rPr lang="ru-RU" sz="1700" dirty="0" smtClean="0"/>
              <a:t>    К земле приклоняется. </a:t>
            </a:r>
          </a:p>
          <a:p>
            <a:pPr>
              <a:buNone/>
            </a:pPr>
            <a:r>
              <a:rPr lang="ru-RU" sz="1700" dirty="0" smtClean="0"/>
              <a:t>     (ветер) </a:t>
            </a:r>
          </a:p>
          <a:p>
            <a:pPr>
              <a:buNone/>
            </a:pPr>
            <a:r>
              <a:rPr lang="ru-RU" sz="1700" dirty="0" smtClean="0"/>
              <a:t> </a:t>
            </a:r>
            <a:r>
              <a:rPr lang="ru-RU" sz="1700" b="1" dirty="0" smtClean="0"/>
              <a:t>3. </a:t>
            </a:r>
            <a:r>
              <a:rPr lang="ru-RU" sz="1700" dirty="0" smtClean="0"/>
              <a:t>Гуляет в поле, да не конь. </a:t>
            </a:r>
          </a:p>
          <a:p>
            <a:pPr>
              <a:buNone/>
            </a:pPr>
            <a:r>
              <a:rPr lang="ru-RU" sz="1700" b="1" dirty="0" smtClean="0"/>
              <a:t>     </a:t>
            </a:r>
            <a:r>
              <a:rPr lang="ru-RU" sz="1700" dirty="0" smtClean="0"/>
              <a:t>Летает на воле, да не птица. </a:t>
            </a:r>
          </a:p>
          <a:p>
            <a:pPr>
              <a:buNone/>
            </a:pPr>
            <a:r>
              <a:rPr lang="ru-RU" sz="1700" dirty="0" smtClean="0"/>
              <a:t>     (вьюга) </a:t>
            </a:r>
          </a:p>
          <a:p>
            <a:pPr algn="ctr">
              <a:buNone/>
            </a:pPr>
            <a:r>
              <a:rPr lang="ru-RU" sz="1700" dirty="0" smtClean="0"/>
              <a:t> </a:t>
            </a:r>
            <a:r>
              <a:rPr lang="ru-RU" sz="1700" b="1" dirty="0" smtClean="0"/>
              <a:t> Задание:</a:t>
            </a:r>
            <a:endParaRPr lang="ru-RU" sz="1700" dirty="0" smtClean="0"/>
          </a:p>
          <a:p>
            <a:pPr>
              <a:buNone/>
            </a:pPr>
            <a:r>
              <a:rPr lang="ru-RU" sz="1700" b="1" dirty="0" smtClean="0"/>
              <a:t>     После распространения на Руси христианской веры многие языческие обряды сохранились в форме увеселений, обычаев, традиций. Все «официальные» праздники разделялись на великие, средние и малые. Одни отмечались ежегодно в одни и те же дни, другие – ежегодно, но в разные числа месяца. Отгадайте что это за праздник, который начинался с 22 марта по 25 апреля. Это слово – еврейское и обозначает «исход», «избавление», «освобождение».</a:t>
            </a:r>
            <a:endParaRPr lang="ru-RU" sz="17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5643578"/>
          <a:ext cx="6858048" cy="745430"/>
        </p:xfrm>
        <a:graphic>
          <a:graphicData uri="http://schemas.openxmlformats.org/drawingml/2006/table">
            <a:tbl>
              <a:tblPr/>
              <a:tblGrid>
                <a:gridCol w="1370836"/>
                <a:gridCol w="1370836"/>
                <a:gridCol w="1370836"/>
                <a:gridCol w="1643457"/>
                <a:gridCol w="1102083"/>
              </a:tblGrid>
              <a:tr h="745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main_them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521495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215238" cy="1143000"/>
          </a:xfrm>
        </p:spPr>
        <p:txBody>
          <a:bodyPr/>
          <a:lstStyle/>
          <a:p>
            <a:pPr algn="ctr"/>
            <a:r>
              <a:rPr lang="ru-RU" dirty="0" smtClean="0"/>
              <a:t>Игры на Пасху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Ребята раскладывают на столе принесённые яйца и накрывают их шапками. На столе лежат так же шапки под которыми ничего нет. Затем шапки водят по столу. Один из участников игры в это время находится в другой комнате. Его зовут и спрашивают: "Где коки паришь?" Водящий и, если там есть </a:t>
            </a:r>
            <a:r>
              <a:rPr lang="ru-RU" dirty="0" err="1" smtClean="0"/>
              <a:t>крашенки</a:t>
            </a:r>
            <a:r>
              <a:rPr lang="ru-RU" dirty="0" smtClean="0"/>
              <a:t>, забирает их себе. Игра продолжается до тех пор, пока все </a:t>
            </a:r>
            <a:r>
              <a:rPr lang="ru-RU" dirty="0" err="1" smtClean="0"/>
              <a:t>крашенки</a:t>
            </a:r>
            <a:r>
              <a:rPr lang="ru-RU" dirty="0" smtClean="0"/>
              <a:t> не разберут. Кто удачливее, у того больше всех яиц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2. Катание яиц. Устраивали эту игру так: устанавливали деревянный или картонный "каток" и вокруг него освобождали ровное место, на котором раскладывали крашеные яйца, игрушечки, незамысловатые сувениры. Играющие дети подходили по очереди к "катку" и катили каждый свое яйцо. Выигрышем становился тот предмет, которого яичко коснулось.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7149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3. Собиравшиеся на Пасху дети очень любили искать яйца в квартире или в саду. Кто-нибудь из старших заранее прятал картонные, бумажные или пластиковые яички с сюрпризами. Чтобы получить сюрприз, надо было отыскать яйцо. Если детей было много, они делились на "команды", и каждая команда старалась выиграть, найдя как можно больше яиц в отведенное для этого время.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4. Соревнуются, чьё яйцо будет дольше крутиться. По команде дети одновременно раскручивают свои </a:t>
            </a:r>
            <a:r>
              <a:rPr lang="ru-RU" dirty="0" err="1" smtClean="0"/>
              <a:t>крашенки</a:t>
            </a:r>
            <a:r>
              <a:rPr lang="ru-RU" dirty="0" smtClean="0"/>
              <a:t>. Чьё яйцо дольше крутится, тот и победитель, он забирает яйцо проигравшего.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5. Играющие садятся у стен комнаты друг против друга и катают </a:t>
            </a:r>
            <a:r>
              <a:rPr lang="ru-RU" dirty="0" err="1" smtClean="0"/>
              <a:t>крашенки</a:t>
            </a:r>
            <a:r>
              <a:rPr lang="ru-RU" dirty="0" smtClean="0"/>
              <a:t>. </a:t>
            </a:r>
            <a:r>
              <a:rPr lang="ru-RU" dirty="0" err="1" smtClean="0"/>
              <a:t>Крашенки</a:t>
            </a:r>
            <a:r>
              <a:rPr lang="ru-RU" dirty="0" smtClean="0"/>
              <a:t> сталкиваются. Чьё яйцо разбивается, тот отдаёт её сопернику.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5143512"/>
            <a:ext cx="2571768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0010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6. </a:t>
            </a:r>
            <a:r>
              <a:rPr lang="ru-RU" dirty="0" err="1" smtClean="0"/>
              <a:t>Крашенки</a:t>
            </a:r>
            <a:r>
              <a:rPr lang="ru-RU" dirty="0" smtClean="0"/>
              <a:t> катают с горки. Чьё яйцо дальше укатится, тот и победитель. Он забирает </a:t>
            </a:r>
            <a:r>
              <a:rPr lang="ru-RU" dirty="0" err="1" smtClean="0"/>
              <a:t>крашенки</a:t>
            </a:r>
            <a:r>
              <a:rPr lang="ru-RU" dirty="0" smtClean="0"/>
              <a:t> остальных.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7. Бой </a:t>
            </a:r>
            <a:r>
              <a:rPr lang="ru-RU" dirty="0" err="1" smtClean="0"/>
              <a:t>крашенками</a:t>
            </a:r>
            <a:r>
              <a:rPr lang="ru-RU" dirty="0" smtClean="0"/>
              <a:t>. Играющие выкрикивают: "Раз, два, три! Моё яйцо, окрепни! К бою готов!" Игроки бьют </a:t>
            </a:r>
            <a:r>
              <a:rPr lang="ru-RU" dirty="0" err="1" smtClean="0"/>
              <a:t>крашенками</a:t>
            </a:r>
            <a:r>
              <a:rPr lang="ru-RU" dirty="0" smtClean="0"/>
              <a:t> любой стороной, обычно острой. Чьё яйцо </a:t>
            </a:r>
            <a:r>
              <a:rPr lang="ru-RU" dirty="0" err="1" smtClean="0"/>
              <a:t>разобъется</a:t>
            </a:r>
            <a:r>
              <a:rPr lang="ru-RU" dirty="0" smtClean="0"/>
              <a:t>, или даст трещину, тот проигравший.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438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1) Конкурс на самое необычное, красивое яйцо. </a:t>
            </a:r>
          </a:p>
          <a:p>
            <a:pPr>
              <a:buNone/>
            </a:pPr>
            <a:r>
              <a:rPr lang="ru-RU" dirty="0" smtClean="0"/>
              <a:t>    Предложите детям сваренные, выдутые яйца, либо яйца из пластмассы, пищевые и неорганические красители, листья и травинки, наклейки, т.е. все то, что (как вам кажется) поможет детям в исполнении их творческих замыслов. Пусть в этот день дети подарят свое яйцо, кому захотят, и скажут слова "Христос воскрес". Тем самым они усвоят один из пасхальных обрядов.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2) В старину мужчины, девушки и парни развлекались как могли с крашеными яйцами. Два человека берут по одному яйцу и ударяют острыми концами. У кого разобьется - тот проиграл, а выигравший получает очко. Из всех пар кто окажется победителем? Альтернативой ударам яиц является катание их по желобкам с наклоном. Принцип игры тот же.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650085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3) "Поиск пасхальных яиц". </a:t>
            </a:r>
          </a:p>
          <a:p>
            <a:pPr>
              <a:buNone/>
            </a:pPr>
            <a:r>
              <a:rPr lang="ru-RU" dirty="0" smtClean="0"/>
              <a:t>Припрячьте яйца в одной из комнат дома или во дворе. Детей разделите на 2 команды. Искать яйца помогут детям записки, в которых вы указываете (иносказанием) место, где спрятано следующее яйцо. Всего команде нужно набрать, например, 4 яйца. Значит должно быть 4 записки-подсказки, каждая из которых обнаруживается с вновь найденным яйцом. Какая из команд окажется сообразительнее и быстрее?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4) Эстафета "Пасхальный стол". </a:t>
            </a:r>
          </a:p>
          <a:p>
            <a:pPr>
              <a:buNone/>
            </a:pPr>
            <a:r>
              <a:rPr lang="ru-RU" dirty="0" smtClean="0"/>
              <a:t>Участвуют 2 команды. В зависимости от количества участников определите и придумайте этапы эстафеты. Например. </a:t>
            </a:r>
          </a:p>
          <a:p>
            <a:pPr>
              <a:buNone/>
            </a:pPr>
            <a:r>
              <a:rPr lang="ru-RU" i="1" dirty="0" smtClean="0"/>
              <a:t>1-й этап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Первый участник добегает до стола (удаление 5-6 метров). Ему необходимо очистить яйцо, сваренное на пасху и окрашенное, съесть его (поставьте соль, теплый чай, чтоб можно было запить), скорлупу сложить в спичечный коробок, закрыть его и вернуться с ним обратно. </a:t>
            </a:r>
          </a:p>
          <a:p>
            <a:pPr>
              <a:buNone/>
            </a:pPr>
            <a:r>
              <a:rPr lang="ru-RU" i="1" dirty="0" smtClean="0"/>
              <a:t>2-й этап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Второй участник, добежав до стола, должен аккуратно порезать кулич, уложить его на тарелке кусочками. </a:t>
            </a:r>
          </a:p>
          <a:p>
            <a:pPr>
              <a:buNone/>
            </a:pPr>
            <a:r>
              <a:rPr lang="ru-RU" i="1" dirty="0" smtClean="0"/>
              <a:t>3 этап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Третий участник готовит пасху из предложенного набора продуктов: творога, масла, изюма, сливок. </a:t>
            </a:r>
          </a:p>
          <a:p>
            <a:pPr>
              <a:buNone/>
            </a:pPr>
            <a:r>
              <a:rPr lang="ru-RU" i="1" dirty="0" smtClean="0"/>
              <a:t>4 этап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Четвертому участнику даются ложка и яйцо. Он должен подкатить к "Пасхальному столу" по бумажной дорожке ложкой яйцо. А пятый участник должен подкатить яйцо носом.. Вы можете продолжить количество этапов эстафеты сами.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586790" cy="557216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800" b="1" dirty="0" smtClean="0"/>
              <a:t>2 тройка </a:t>
            </a:r>
            <a:r>
              <a:rPr lang="ru-RU" sz="2900" dirty="0" smtClean="0"/>
              <a:t>(выбор участников)</a:t>
            </a:r>
          </a:p>
          <a:p>
            <a:pPr>
              <a:buNone/>
            </a:pPr>
            <a:r>
              <a:rPr lang="ru-RU" b="1" dirty="0" smtClean="0"/>
              <a:t>1.</a:t>
            </a:r>
            <a:r>
              <a:rPr lang="ru-RU" dirty="0" smtClean="0"/>
              <a:t> Нашумела, нагремела, </a:t>
            </a:r>
          </a:p>
          <a:p>
            <a:pPr>
              <a:buNone/>
            </a:pPr>
            <a:r>
              <a:rPr lang="ru-RU" dirty="0" smtClean="0"/>
              <a:t>    Всё промыла и ушла. </a:t>
            </a:r>
          </a:p>
          <a:p>
            <a:pPr>
              <a:buNone/>
            </a:pPr>
            <a:r>
              <a:rPr lang="ru-RU" dirty="0" smtClean="0"/>
              <a:t>    И сады и огороды </a:t>
            </a:r>
          </a:p>
          <a:p>
            <a:pPr>
              <a:buNone/>
            </a:pPr>
            <a:r>
              <a:rPr lang="ru-RU" dirty="0" smtClean="0"/>
              <a:t>    Всей округи полила. </a:t>
            </a:r>
          </a:p>
          <a:p>
            <a:pPr>
              <a:buNone/>
            </a:pPr>
            <a:r>
              <a:rPr lang="ru-RU" dirty="0" smtClean="0"/>
              <a:t>    (гроза) </a:t>
            </a:r>
          </a:p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  Вот по небу мчится конь- </a:t>
            </a:r>
          </a:p>
          <a:p>
            <a:pPr>
              <a:buNone/>
            </a:pPr>
            <a:r>
              <a:rPr lang="ru-RU" dirty="0" smtClean="0"/>
              <a:t>     Из-под ног летит огонь. </a:t>
            </a:r>
          </a:p>
          <a:p>
            <a:pPr>
              <a:buNone/>
            </a:pPr>
            <a:r>
              <a:rPr lang="ru-RU" dirty="0" smtClean="0"/>
              <a:t>    Конь копытом бьёт могучим </a:t>
            </a:r>
          </a:p>
          <a:p>
            <a:pPr>
              <a:buNone/>
            </a:pPr>
            <a:r>
              <a:rPr lang="ru-RU" dirty="0" smtClean="0"/>
              <a:t>    И раскалывает тучи. </a:t>
            </a:r>
          </a:p>
          <a:p>
            <a:pPr>
              <a:buNone/>
            </a:pPr>
            <a:r>
              <a:rPr lang="ru-RU" dirty="0" smtClean="0"/>
              <a:t>    Так он тяжело бежит, </a:t>
            </a:r>
          </a:p>
          <a:p>
            <a:pPr>
              <a:buNone/>
            </a:pPr>
            <a:r>
              <a:rPr lang="ru-RU" dirty="0" smtClean="0"/>
              <a:t>    Что внизу земля дрожит.</a:t>
            </a:r>
          </a:p>
          <a:p>
            <a:pPr>
              <a:buNone/>
            </a:pPr>
            <a:r>
              <a:rPr lang="ru-RU" dirty="0" smtClean="0"/>
              <a:t>     (гром) </a:t>
            </a:r>
          </a:p>
          <a:p>
            <a:pPr>
              <a:buNone/>
            </a:pPr>
            <a:r>
              <a:rPr lang="ru-RU" b="1" dirty="0" smtClean="0"/>
              <a:t>3.</a:t>
            </a:r>
            <a:r>
              <a:rPr lang="ru-RU" dirty="0" smtClean="0"/>
              <a:t>  Шёл долговяз, </a:t>
            </a:r>
          </a:p>
          <a:p>
            <a:pPr>
              <a:buNone/>
            </a:pPr>
            <a:r>
              <a:rPr lang="ru-RU" dirty="0" smtClean="0"/>
              <a:t>     В сыру землю увяз. </a:t>
            </a:r>
          </a:p>
          <a:p>
            <a:pPr>
              <a:buNone/>
            </a:pPr>
            <a:r>
              <a:rPr lang="ru-RU" dirty="0" smtClean="0"/>
              <a:t>     (дождь) </a:t>
            </a:r>
          </a:p>
          <a:p>
            <a:pPr algn="ctr">
              <a:buNone/>
            </a:pPr>
            <a:r>
              <a:rPr lang="ru-RU" b="1" dirty="0" smtClean="0"/>
              <a:t>Задание: </a:t>
            </a:r>
            <a:r>
              <a:rPr lang="ru-RU" dirty="0" smtClean="0"/>
              <a:t>	</a:t>
            </a:r>
          </a:p>
          <a:p>
            <a:pPr>
              <a:buNone/>
            </a:pPr>
            <a:r>
              <a:rPr lang="ru-RU" b="1" i="1" dirty="0" smtClean="0"/>
              <a:t>        Ещё один из наиболее почитаемых и известных на Руси праздников начинается с 25 декабря и заканчивается 6 января. Пожалуй, нет другого праздника, который отличался бы таким богатством обычаев, обрядов, примет. Вот что рассказывает о нём Библия: «И родила Мария сына своего первенца, испеленала его, и положила в ясли. В той стране были на поле пастухи, которые держали ночную стражу у стада своего. Вдруг предстал им Ангел Господень и сказал им: «Не бойтесь, я возвещаю вам великую радость, которая будет всем людям, что родился спаситель…».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5857892"/>
          <a:ext cx="6572296" cy="816868"/>
        </p:xfrm>
        <a:graphic>
          <a:graphicData uri="http://schemas.openxmlformats.org/drawingml/2006/table">
            <a:tbl>
              <a:tblPr/>
              <a:tblGrid>
                <a:gridCol w="799684"/>
                <a:gridCol w="799684"/>
                <a:gridCol w="799684"/>
                <a:gridCol w="815658"/>
                <a:gridCol w="785966"/>
                <a:gridCol w="642905"/>
                <a:gridCol w="642905"/>
                <a:gridCol w="642905"/>
                <a:gridCol w="642905"/>
              </a:tblGrid>
              <a:tr h="816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main_them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43966" y="55721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8" dur="250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9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848</Words>
  <Application>Microsoft Office PowerPoint</Application>
  <PresentationFormat>Экран (4:3)</PresentationFormat>
  <Paragraphs>159</Paragraphs>
  <Slides>18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Игра «Поле Чудес»</vt:lpstr>
      <vt:lpstr>Слайд 2</vt:lpstr>
      <vt:lpstr>Слайд 3</vt:lpstr>
      <vt:lpstr>Игры на Пасху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Спасибо за внимание!!!</vt:lpstr>
    </vt:vector>
  </TitlesOfParts>
  <Company>at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«Поле Чудес»</dc:title>
  <dc:creator>User</dc:creator>
  <cp:lastModifiedBy>User</cp:lastModifiedBy>
  <cp:revision>17</cp:revision>
  <dcterms:created xsi:type="dcterms:W3CDTF">2010-11-24T18:11:43Z</dcterms:created>
  <dcterms:modified xsi:type="dcterms:W3CDTF">2010-12-06T17:25:33Z</dcterms:modified>
</cp:coreProperties>
</file>