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1" r:id="rId5"/>
    <p:sldId id="272" r:id="rId6"/>
    <p:sldId id="273" r:id="rId7"/>
    <p:sldId id="27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CC"/>
    <a:srgbClr val="CC0000"/>
    <a:srgbClr val="9900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67" d="100"/>
          <a:sy n="67" d="100"/>
        </p:scale>
        <p:origin x="-82" y="-41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F87A-7CA1-4156-A8A7-C370E0CDE994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9E31D-A0EC-4A83-838F-2134446E0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8C96-9FC4-411D-BE82-0FC48F2D04F8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5A23-4FA8-4ABF-B7D6-1584C6269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4BFF-F655-489A-84AC-1ED32F9A191A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C1D1-E143-48F9-9083-18932B753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03C8-DA82-4A10-AC0D-F53CDBE5E78C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38670-8510-4887-906F-86B7EB88F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A103-91DF-4B14-B12E-4D41B68B7442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29C4-1C8D-40CF-8853-AE73C9E39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2DF40-4B01-40AB-A3F4-EFF343824CE5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DF45-3DCE-45D7-AB5E-ABC07F338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8A62-E6A1-4B8C-8A8F-24BE1B79F328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770F-8188-4CD0-B371-7631CCA39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6DC4A-1754-44D2-AE36-47224F5E8681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D3FB-0F84-44B1-BCDD-A52A4E707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5B02-C435-441B-ADF5-2EB73D2F728D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A67C9-8746-42BA-905C-6FEDC0A34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D7E0-A99F-4DEF-BE94-70B358CE9595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B2F8A-3A1B-4148-8632-A5FF8AD55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18F7-FAFD-429D-8F20-119684191C89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8351-1DEE-4853-83A8-D34889158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C39291-50B3-40D5-B3AA-EA8E7303E01F}" type="datetimeFigureOut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00411D-61C8-4235-898E-8C4828E26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50825" y="47625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411413" y="47625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00563" y="47625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659563" y="47625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50825" y="321310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411413" y="321310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500563" y="321310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659563" y="3213100"/>
            <a:ext cx="15843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9350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2771775" y="765175"/>
            <a:ext cx="9350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4859338" y="765175"/>
            <a:ext cx="9350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6877050" y="765175"/>
            <a:ext cx="10779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611188" y="3500438"/>
            <a:ext cx="9350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2771775" y="3500438"/>
            <a:ext cx="9350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4859338" y="3500438"/>
            <a:ext cx="9350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6948488" y="3429000"/>
            <a:ext cx="9350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17454 C 1.38889E-6 0.25278 0.09983 0.34931 0.18108 0.34931 L 0.36215 0.34931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15 0.3493 L 0.36215 0.16412 C 0.36215 0.08101 0.32847 -0.02084 0.30122 -0.02084 L 0.24045 -0.02084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 animBg="1"/>
      <p:bldP spid="17424" grpId="1" animBg="1"/>
      <p:bldP spid="174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0825" y="1052513"/>
            <a:ext cx="1439863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1081087" cy="1582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pic>
        <p:nvPicPr>
          <p:cNvPr id="18440" name="Picture 8" descr="%D0%9C%D1%8F%D1%87%D0%B8%D0%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716338"/>
            <a:ext cx="1366837" cy="1366837"/>
          </a:xfrm>
          <a:prstGeom prst="rect">
            <a:avLst/>
          </a:prstGeom>
          <a:noFill/>
        </p:spPr>
      </p:pic>
      <p:pic>
        <p:nvPicPr>
          <p:cNvPr id="18443" name="Picture 11" descr="%D0%9C%D1%8F%D1%87%D0%B8%D0%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789363"/>
            <a:ext cx="1366838" cy="1366837"/>
          </a:xfrm>
          <a:prstGeom prst="rect">
            <a:avLst/>
          </a:prstGeom>
          <a:noFill/>
        </p:spPr>
      </p:pic>
      <p:pic>
        <p:nvPicPr>
          <p:cNvPr id="18444" name="Picture 12" descr="%D0%9C%D1%8F%D1%87%D0%B8%D0%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789363"/>
            <a:ext cx="1366838" cy="1366837"/>
          </a:xfrm>
          <a:prstGeom prst="rect">
            <a:avLst/>
          </a:prstGeom>
          <a:noFill/>
        </p:spPr>
      </p:pic>
      <p:pic>
        <p:nvPicPr>
          <p:cNvPr id="18445" name="Picture 13" descr="%D0%9C%D1%8F%D1%87%D0%B8%D0%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860800"/>
            <a:ext cx="1366837" cy="1366838"/>
          </a:xfrm>
          <a:prstGeom prst="rect">
            <a:avLst/>
          </a:prstGeom>
          <a:noFill/>
        </p:spPr>
      </p:pic>
      <p:pic>
        <p:nvPicPr>
          <p:cNvPr id="18446" name="Picture 14" descr="%D0%9C%D1%8F%D1%87%D0%B8%D0%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0800"/>
            <a:ext cx="1366837" cy="1366838"/>
          </a:xfrm>
          <a:prstGeom prst="rect">
            <a:avLst/>
          </a:prstGeom>
          <a:noFill/>
        </p:spPr>
      </p:pic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6300788" y="2852738"/>
            <a:ext cx="1728787" cy="3384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  <p:bldP spid="1844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1052513"/>
            <a:ext cx="1439863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1081087" cy="1582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pic>
        <p:nvPicPr>
          <p:cNvPr id="19463" name="Picture 7" descr="0_9da93_b249646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789363"/>
            <a:ext cx="1736725" cy="2087562"/>
          </a:xfrm>
          <a:prstGeom prst="rect">
            <a:avLst/>
          </a:prstGeom>
          <a:noFill/>
        </p:spPr>
      </p:pic>
      <p:pic>
        <p:nvPicPr>
          <p:cNvPr id="19466" name="Picture 10" descr="0_9da93_b249646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789363"/>
            <a:ext cx="1736725" cy="2087562"/>
          </a:xfrm>
          <a:prstGeom prst="rect">
            <a:avLst/>
          </a:prstGeom>
          <a:noFill/>
        </p:spPr>
      </p:pic>
      <p:pic>
        <p:nvPicPr>
          <p:cNvPr id="19467" name="Picture 11" descr="0_9da93_b249646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860800"/>
            <a:ext cx="1736725" cy="2087563"/>
          </a:xfrm>
          <a:prstGeom prst="rect">
            <a:avLst/>
          </a:prstGeom>
          <a:noFill/>
        </p:spPr>
      </p:pic>
      <p:pic>
        <p:nvPicPr>
          <p:cNvPr id="19468" name="Picture 12" descr="0_9da93_b249646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860800"/>
            <a:ext cx="1736725" cy="2087563"/>
          </a:xfrm>
          <a:prstGeom prst="rect">
            <a:avLst/>
          </a:prstGeom>
          <a:noFill/>
        </p:spPr>
      </p:pic>
      <p:pic>
        <p:nvPicPr>
          <p:cNvPr id="19469" name="Picture 13" descr="0_9da93_b249646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275" y="3860800"/>
            <a:ext cx="1736725" cy="208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/>
          <p:cNvPicPr>
            <a:picLocks noChangeAspect="1" noChangeArrowheads="1"/>
          </p:cNvPicPr>
          <p:nvPr/>
        </p:nvPicPr>
        <p:blipFill>
          <a:blip r:embed="rId2"/>
          <a:srcRect l="59500"/>
          <a:stretch>
            <a:fillRect/>
          </a:stretch>
        </p:blipFill>
        <p:spPr bwMode="auto">
          <a:xfrm>
            <a:off x="1979613" y="115888"/>
            <a:ext cx="596106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Grp="1"/>
          </p:cNvSpPr>
          <p:nvPr>
            <p:ph type="title"/>
          </p:nvPr>
        </p:nvSpPr>
        <p:spPr>
          <a:xfrm>
            <a:off x="2627313" y="5157788"/>
            <a:ext cx="1090612" cy="1143000"/>
          </a:xfrm>
        </p:spPr>
        <p:txBody>
          <a:bodyPr/>
          <a:lstStyle/>
          <a:p>
            <a:r>
              <a:rPr lang="ru-RU" sz="6600" b="1" smtClean="0">
                <a:latin typeface="Arial" charset="0"/>
              </a:rPr>
              <a:t>5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4716463" y="5157788"/>
            <a:ext cx="1090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600" b="1"/>
              <a:t>2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732588" y="5157788"/>
            <a:ext cx="1090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6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4813"/>
            <a:ext cx="4975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/>
          </p:cNvSpPr>
          <p:nvPr/>
        </p:nvSpPr>
        <p:spPr bwMode="auto">
          <a:xfrm>
            <a:off x="1187450" y="5516563"/>
            <a:ext cx="1090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600" b="1"/>
              <a:t>6</a:t>
            </a:r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2771775" y="5516563"/>
            <a:ext cx="1090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600" b="1"/>
              <a:t>3</a:t>
            </a:r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4284663" y="5516563"/>
            <a:ext cx="1090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6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86423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/>
          </p:cNvSpPr>
          <p:nvPr/>
        </p:nvSpPr>
        <p:spPr bwMode="auto">
          <a:xfrm>
            <a:off x="5219700" y="2636838"/>
            <a:ext cx="1090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 b="1"/>
              <a:t>4</a:t>
            </a:r>
          </a:p>
        </p:txBody>
      </p:sp>
      <p:sp>
        <p:nvSpPr>
          <p:cNvPr id="15363" name="Line 6"/>
          <p:cNvSpPr>
            <a:spLocks noChangeShapeType="1"/>
          </p:cNvSpPr>
          <p:nvPr/>
        </p:nvSpPr>
        <p:spPr bwMode="auto">
          <a:xfrm>
            <a:off x="6372225" y="30686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6516688" y="2636838"/>
            <a:ext cx="1090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 b="1"/>
              <a:t>4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7740650" y="2636838"/>
            <a:ext cx="1090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8" grpId="0"/>
      <p:bldP spid="256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611188" y="549275"/>
            <a:ext cx="1296987" cy="11509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419475" y="549275"/>
            <a:ext cx="1296988" cy="11509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227763" y="549275"/>
            <a:ext cx="1296987" cy="11509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388" name="AutoShape 10"/>
          <p:cNvSpPr>
            <a:spLocks noChangeArrowheads="1"/>
          </p:cNvSpPr>
          <p:nvPr/>
        </p:nvSpPr>
        <p:spPr bwMode="auto">
          <a:xfrm>
            <a:off x="2195513" y="836613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11"/>
          <p:cNvSpPr>
            <a:spLocks noChangeArrowheads="1"/>
          </p:cNvSpPr>
          <p:nvPr/>
        </p:nvSpPr>
        <p:spPr bwMode="auto">
          <a:xfrm>
            <a:off x="2195513" y="836613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12"/>
          <p:cNvSpPr>
            <a:spLocks noChangeArrowheads="1"/>
          </p:cNvSpPr>
          <p:nvPr/>
        </p:nvSpPr>
        <p:spPr bwMode="auto">
          <a:xfrm>
            <a:off x="4932363" y="836613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971550" y="549275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2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708400" y="549275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3</a:t>
            </a:r>
          </a:p>
        </p:txBody>
      </p:sp>
      <p:sp>
        <p:nvSpPr>
          <p:cNvPr id="16393" name="Text Box 21"/>
          <p:cNvSpPr txBox="1">
            <a:spLocks noChangeArrowheads="1"/>
          </p:cNvSpPr>
          <p:nvPr/>
        </p:nvSpPr>
        <p:spPr bwMode="auto">
          <a:xfrm>
            <a:off x="2124075" y="260350"/>
            <a:ext cx="9350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/>
              <a:t>+1</a:t>
            </a:r>
          </a:p>
        </p:txBody>
      </p:sp>
      <p:sp>
        <p:nvSpPr>
          <p:cNvPr id="16394" name="Text Box 22"/>
          <p:cNvSpPr txBox="1">
            <a:spLocks noChangeArrowheads="1"/>
          </p:cNvSpPr>
          <p:nvPr/>
        </p:nvSpPr>
        <p:spPr bwMode="auto">
          <a:xfrm>
            <a:off x="4932363" y="260350"/>
            <a:ext cx="9350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/>
              <a:t>+2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516688" y="549275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5</a:t>
            </a:r>
          </a:p>
        </p:txBody>
      </p:sp>
      <p:sp>
        <p:nvSpPr>
          <p:cNvPr id="16396" name="Rectangle 35"/>
          <p:cNvSpPr>
            <a:spLocks noChangeArrowheads="1"/>
          </p:cNvSpPr>
          <p:nvPr/>
        </p:nvSpPr>
        <p:spPr bwMode="auto">
          <a:xfrm>
            <a:off x="827088" y="4005263"/>
            <a:ext cx="1296987" cy="11509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397" name="Text Box 36"/>
          <p:cNvSpPr txBox="1">
            <a:spLocks noChangeArrowheads="1"/>
          </p:cNvSpPr>
          <p:nvPr/>
        </p:nvSpPr>
        <p:spPr bwMode="auto">
          <a:xfrm>
            <a:off x="1187450" y="4005263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7</a:t>
            </a:r>
          </a:p>
        </p:txBody>
      </p:sp>
      <p:sp>
        <p:nvSpPr>
          <p:cNvPr id="16398" name="Text Box 37"/>
          <p:cNvSpPr txBox="1">
            <a:spLocks noChangeArrowheads="1"/>
          </p:cNvSpPr>
          <p:nvPr/>
        </p:nvSpPr>
        <p:spPr bwMode="auto">
          <a:xfrm>
            <a:off x="2195513" y="3789363"/>
            <a:ext cx="9350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/>
              <a:t>-1</a:t>
            </a:r>
          </a:p>
        </p:txBody>
      </p:sp>
      <p:sp>
        <p:nvSpPr>
          <p:cNvPr id="16399" name="AutoShape 38"/>
          <p:cNvSpPr>
            <a:spLocks noChangeArrowheads="1"/>
          </p:cNvSpPr>
          <p:nvPr/>
        </p:nvSpPr>
        <p:spPr bwMode="auto">
          <a:xfrm>
            <a:off x="2339975" y="4437063"/>
            <a:ext cx="1008063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39"/>
          <p:cNvSpPr>
            <a:spLocks noChangeArrowheads="1"/>
          </p:cNvSpPr>
          <p:nvPr/>
        </p:nvSpPr>
        <p:spPr bwMode="auto">
          <a:xfrm>
            <a:off x="3563938" y="4005263"/>
            <a:ext cx="1296987" cy="11509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3924300" y="40767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6</a:t>
            </a:r>
          </a:p>
        </p:txBody>
      </p:sp>
      <p:sp>
        <p:nvSpPr>
          <p:cNvPr id="16402" name="AutoShape 41"/>
          <p:cNvSpPr>
            <a:spLocks noChangeArrowheads="1"/>
          </p:cNvSpPr>
          <p:nvPr/>
        </p:nvSpPr>
        <p:spPr bwMode="auto">
          <a:xfrm>
            <a:off x="5003800" y="4508500"/>
            <a:ext cx="1008063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Text Box 42"/>
          <p:cNvSpPr txBox="1">
            <a:spLocks noChangeArrowheads="1"/>
          </p:cNvSpPr>
          <p:nvPr/>
        </p:nvSpPr>
        <p:spPr bwMode="auto">
          <a:xfrm>
            <a:off x="5003800" y="3860800"/>
            <a:ext cx="9350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/>
              <a:t>-2</a:t>
            </a:r>
          </a:p>
        </p:txBody>
      </p:sp>
      <p:sp>
        <p:nvSpPr>
          <p:cNvPr id="16404" name="Rectangle 43"/>
          <p:cNvSpPr>
            <a:spLocks noChangeArrowheads="1"/>
          </p:cNvSpPr>
          <p:nvPr/>
        </p:nvSpPr>
        <p:spPr bwMode="auto">
          <a:xfrm>
            <a:off x="6227763" y="4005263"/>
            <a:ext cx="1296987" cy="11509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588125" y="4005263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  <p:bldP spid="27671" grpId="0"/>
      <p:bldP spid="27688" grpId="0"/>
      <p:bldP spid="2769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Слайд 1</vt:lpstr>
      <vt:lpstr>Слайд 2</vt:lpstr>
      <vt:lpstr>Слайд 3</vt:lpstr>
      <vt:lpstr>5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Сасиновская Ирина</dc:creator>
  <cp:lastModifiedBy>ASUS</cp:lastModifiedBy>
  <cp:revision>59</cp:revision>
  <dcterms:created xsi:type="dcterms:W3CDTF">2011-11-26T18:05:10Z</dcterms:created>
  <dcterms:modified xsi:type="dcterms:W3CDTF">2015-04-22T19:31:52Z</dcterms:modified>
</cp:coreProperties>
</file>