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69" r:id="rId3"/>
    <p:sldId id="258" r:id="rId4"/>
    <p:sldId id="271" r:id="rId5"/>
    <p:sldId id="263" r:id="rId6"/>
    <p:sldId id="259" r:id="rId7"/>
    <p:sldId id="272" r:id="rId8"/>
    <p:sldId id="257" r:id="rId9"/>
    <p:sldId id="260" r:id="rId10"/>
    <p:sldId id="261" r:id="rId11"/>
    <p:sldId id="273" r:id="rId12"/>
    <p:sldId id="264" r:id="rId13"/>
    <p:sldId id="265" r:id="rId14"/>
    <p:sldId id="266" r:id="rId15"/>
    <p:sldId id="267" r:id="rId16"/>
    <p:sldId id="268" r:id="rId17"/>
    <p:sldId id="270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EA16"/>
    <a:srgbClr val="F40C3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F53E65-3C8F-40E0-B363-A4F23394E425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145B67-16E1-42B8-B6A5-FB212EA322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45B67-16E1-42B8-B6A5-FB212EA3227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45B67-16E1-42B8-B6A5-FB212EA3227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45B67-16E1-42B8-B6A5-FB212EA3227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45B67-16E1-42B8-B6A5-FB212EA3227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45B67-16E1-42B8-B6A5-FB212EA3227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45B67-16E1-42B8-B6A5-FB212EA3227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45B67-16E1-42B8-B6A5-FB212EA3227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45B67-16E1-42B8-B6A5-FB212EA32275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45B67-16E1-42B8-B6A5-FB212EA32275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DFAC2-39EC-460B-B0FC-C286661AC366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DCD7A-651B-4DDC-8C1A-792015064C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DFAC2-39EC-460B-B0FC-C286661AC366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DCD7A-651B-4DDC-8C1A-792015064C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DFAC2-39EC-460B-B0FC-C286661AC366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DCD7A-651B-4DDC-8C1A-792015064C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DFAC2-39EC-460B-B0FC-C286661AC366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DCD7A-651B-4DDC-8C1A-792015064C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DFAC2-39EC-460B-B0FC-C286661AC366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DCD7A-651B-4DDC-8C1A-792015064C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DFAC2-39EC-460B-B0FC-C286661AC366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DCD7A-651B-4DDC-8C1A-792015064C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DFAC2-39EC-460B-B0FC-C286661AC366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DCD7A-651B-4DDC-8C1A-792015064C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DFAC2-39EC-460B-B0FC-C286661AC366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DCD7A-651B-4DDC-8C1A-792015064C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DFAC2-39EC-460B-B0FC-C286661AC366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DCD7A-651B-4DDC-8C1A-792015064C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DFAC2-39EC-460B-B0FC-C286661AC366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DCD7A-651B-4DDC-8C1A-792015064C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DFAC2-39EC-460B-B0FC-C286661AC366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DCD7A-651B-4DDC-8C1A-792015064C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DFAC2-39EC-460B-B0FC-C286661AC366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DCD7A-651B-4DDC-8C1A-792015064C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43998" cy="5940444"/>
          </a:xfr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prstTxWarp prst="textCanUp">
              <a:avLst/>
            </a:prstTxWarp>
            <a:normAutofit/>
          </a:bodyPr>
          <a:lstStyle/>
          <a:p>
            <a:r>
              <a:rPr lang="ru-RU" sz="7200" b="1" dirty="0" smtClean="0">
                <a:solidFill>
                  <a:srgbClr val="FFFF00"/>
                </a:solidFill>
                <a:latin typeface="Bookman Old Style" pitchFamily="18" charset="0"/>
              </a:rPr>
              <a:t>Совместные работы детей и родителей</a:t>
            </a:r>
            <a:endParaRPr lang="ru-RU" sz="72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26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8596" y="214290"/>
            <a:ext cx="8143932" cy="61079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3500430" y="6143644"/>
            <a:ext cx="32147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 дворе</a:t>
            </a:r>
            <a:endParaRPr lang="ru-RU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ПАПКИ С ФОТО\зима\IMG_2653.JPG"/>
          <p:cNvPicPr/>
          <p:nvPr/>
        </p:nvPicPr>
        <p:blipFill>
          <a:blip r:embed="rId2" cstate="email"/>
          <a:srcRect l="4962" t="9305" r="8206"/>
          <a:stretch>
            <a:fillRect/>
          </a:stretch>
        </p:blipFill>
        <p:spPr bwMode="auto">
          <a:xfrm>
            <a:off x="857224" y="500042"/>
            <a:ext cx="357190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D:\ПАПКИ С ФОТО\зима\IMG_2658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6" y="428604"/>
            <a:ext cx="350046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357818" y="5500702"/>
            <a:ext cx="37861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Чудо  календарь</a:t>
            </a: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5357826"/>
            <a:ext cx="29038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Снеговик</a:t>
            </a: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25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0034" y="0"/>
            <a:ext cx="8327538" cy="58578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071670" y="5929330"/>
            <a:ext cx="50006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домик  Бабы - Яги</a:t>
            </a: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258.JPG"/>
          <p:cNvPicPr>
            <a:picLocks noChangeAspect="1"/>
          </p:cNvPicPr>
          <p:nvPr/>
        </p:nvPicPr>
        <p:blipFill>
          <a:blip r:embed="rId3" cstate="email"/>
          <a:srcRect r="3272" b="10075"/>
          <a:stretch>
            <a:fillRect/>
          </a:stretch>
        </p:blipFill>
        <p:spPr>
          <a:xfrm>
            <a:off x="571472" y="214290"/>
            <a:ext cx="7786742" cy="542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643174" y="5929330"/>
            <a:ext cx="48577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Лесная деревенька</a:t>
            </a:r>
            <a:endParaRPr lang="ru-RU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игротека\Изображение 022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0100" y="500042"/>
            <a:ext cx="750099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14546" y="6000768"/>
            <a:ext cx="57191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Космическая техника</a:t>
            </a: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D:\ПАПКИ С ФОТО\Фото агуст- ноябрь\Изображение 182.jpg"/>
          <p:cNvPicPr>
            <a:picLocks noChangeAspect="1" noChangeArrowheads="1"/>
          </p:cNvPicPr>
          <p:nvPr/>
        </p:nvPicPr>
        <p:blipFill>
          <a:blip r:embed="rId2" cstate="email"/>
          <a:srcRect l="23650" t="15289" r="7510" b="14162"/>
          <a:stretch>
            <a:fillRect/>
          </a:stretch>
        </p:blipFill>
        <p:spPr bwMode="auto">
          <a:xfrm>
            <a:off x="1285852" y="175906"/>
            <a:ext cx="6643734" cy="51067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1571604" y="5500702"/>
            <a:ext cx="6357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Животные жарких стран</a:t>
            </a: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573320" y="8286784"/>
            <a:ext cx="13152523" cy="9864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/>
          <p:cNvPicPr/>
          <p:nvPr/>
        </p:nvPicPr>
        <p:blipFill>
          <a:blip r:embed="rId3" cstate="email"/>
          <a:srcRect l="1835" t="25287" r="5505" b="12644"/>
          <a:stretch>
            <a:fillRect/>
          </a:stretch>
        </p:blipFill>
        <p:spPr bwMode="auto">
          <a:xfrm>
            <a:off x="0" y="0"/>
            <a:ext cx="8786842" cy="58579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214546" y="5857892"/>
            <a:ext cx="52864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Ёлочка нарядная</a:t>
            </a: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:\ПАПКИ С ФОТО\дет сад\все фото\IMG_1352.JPG"/>
          <p:cNvPicPr/>
          <p:nvPr/>
        </p:nvPicPr>
        <p:blipFill>
          <a:blip r:embed="rId2" cstate="email"/>
          <a:srcRect l="1299" t="9091" r="5195" b="3636"/>
          <a:stretch>
            <a:fillRect/>
          </a:stretch>
        </p:blipFill>
        <p:spPr bwMode="auto">
          <a:xfrm rot="5400000">
            <a:off x="-321503" y="1250141"/>
            <a:ext cx="521497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D:\ПАПКИ С ФОТО\дет сад\все фото\IMG_1354.JPG"/>
          <p:cNvPicPr/>
          <p:nvPr/>
        </p:nvPicPr>
        <p:blipFill>
          <a:blip r:embed="rId3" cstate="email"/>
          <a:srcRect l="12000" t="9804" r="4000" b="5882"/>
          <a:stretch>
            <a:fillRect/>
          </a:stretch>
        </p:blipFill>
        <p:spPr bwMode="auto">
          <a:xfrm rot="5400000">
            <a:off x="4214809" y="1142985"/>
            <a:ext cx="5143538" cy="3571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357290" y="5643578"/>
            <a:ext cx="17133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Домик</a:t>
            </a: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14942" y="5572140"/>
            <a:ext cx="36433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Ваза с цветами</a:t>
            </a: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ПАПКИ С ФОТО\зима\IMG_2655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357166"/>
            <a:ext cx="7572428" cy="51435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714612" y="5715016"/>
            <a:ext cx="42853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 новым годом!</a:t>
            </a: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Мама\AppData\Local\Microsoft\Windows\Temporary Internet Files\Content.Word\IMG_1073.jpg"/>
          <p:cNvPicPr/>
          <p:nvPr/>
        </p:nvPicPr>
        <p:blipFill>
          <a:blip r:embed="rId2" cstate="email"/>
          <a:srcRect l="9050" t="6787" r="14027" b="4977"/>
          <a:stretch>
            <a:fillRect/>
          </a:stretch>
        </p:blipFill>
        <p:spPr bwMode="auto">
          <a:xfrm>
            <a:off x="571472" y="285728"/>
            <a:ext cx="357190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D:\ПАПКИ С ФОТО\дет сад\все фото\IMG_1360.JPG"/>
          <p:cNvPicPr/>
          <p:nvPr/>
        </p:nvPicPr>
        <p:blipFill>
          <a:blip r:embed="rId3" cstate="email"/>
          <a:srcRect l="9747" t="12292" r="12276" b="9745"/>
          <a:stretch>
            <a:fillRect/>
          </a:stretch>
        </p:blipFill>
        <p:spPr bwMode="auto">
          <a:xfrm rot="5400000">
            <a:off x="4179092" y="1107264"/>
            <a:ext cx="5072096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714348" y="5786454"/>
            <a:ext cx="3143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Рыжий кот </a:t>
            </a: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43504" y="5715016"/>
            <a:ext cx="33575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 23 февраля</a:t>
            </a: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226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43438" y="285728"/>
            <a:ext cx="4286280" cy="5715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_226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85720" y="285728"/>
            <a:ext cx="4262933" cy="5683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428860" y="5929330"/>
            <a:ext cx="53578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Осенние букеты</a:t>
            </a:r>
            <a:endParaRPr lang="ru-RU" sz="4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007228" y="31075506"/>
            <a:ext cx="16581438" cy="879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D:\ПАПКИ С ФОТО\дет сад\все фото\IMG_1363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857232"/>
            <a:ext cx="4286280" cy="364333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643042" y="4929198"/>
            <a:ext cx="21310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Куколки</a:t>
            </a: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D:\ПАПКИ С ФОТО\дет сад\все фото\IMG_1362.JPG"/>
          <p:cNvPicPr/>
          <p:nvPr/>
        </p:nvPicPr>
        <p:blipFill>
          <a:blip r:embed="rId4" cstate="email"/>
          <a:srcRect l="12224" t="18525" r="9545" b="6518"/>
          <a:stretch>
            <a:fillRect/>
          </a:stretch>
        </p:blipFill>
        <p:spPr bwMode="auto">
          <a:xfrm rot="5400000">
            <a:off x="4500561" y="1071548"/>
            <a:ext cx="4786348" cy="3357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857884" y="5357826"/>
            <a:ext cx="26181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Снеговик</a:t>
            </a: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26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4625578" cy="61674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IMG_227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568605" y="0"/>
            <a:ext cx="4575395" cy="61005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14282" y="6000768"/>
            <a:ext cx="3714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Мисс очарование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6072206"/>
            <a:ext cx="4286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Воспоминания о лете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ПАПКИ С ФОТО\Встреча с учениками спортсменами\IMG_2955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357166"/>
            <a:ext cx="4143404" cy="3048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ПАПКИ С ФОТО\Встреча с учениками спортсменами\IMG_2954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3714752"/>
            <a:ext cx="4143404" cy="28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ПАПКИ С ФОТО\Встреча с учениками спортсменами\IMG_2952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57752" y="357166"/>
            <a:ext cx="400052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357818" y="4357694"/>
            <a:ext cx="32302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Календарь</a:t>
            </a:r>
            <a:endParaRPr lang="ru-RU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ПАПКИ С ФОТО\дет сад\все фото\IMG_1346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4595463">
            <a:off x="-451867" y="760411"/>
            <a:ext cx="4400922" cy="30353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D:\ПАПКИ С ФОТО\дет сад\все фото\IMG_1347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6211837">
            <a:off x="5341449" y="699138"/>
            <a:ext cx="4397592" cy="31964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:\ПАПКИ С ФОТО\дет сад\все фото\IMG_1348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400000">
            <a:off x="2393140" y="1821646"/>
            <a:ext cx="4429158" cy="30718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571604" y="5357826"/>
            <a:ext cx="75830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Пластилиновые цветочки</a:t>
            </a:r>
            <a:endParaRPr lang="ru-RU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26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85786" y="285728"/>
            <a:ext cx="7691491" cy="550072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57488" y="5929330"/>
            <a:ext cx="49292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Три девицы</a:t>
            </a:r>
            <a:endParaRPr lang="ru-RU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ПАПКИ С ФОТО\Встреча с учениками спортсменами\Масленица и 8марта\IMG_3214.JPG"/>
          <p:cNvPicPr/>
          <p:nvPr/>
        </p:nvPicPr>
        <p:blipFill>
          <a:blip r:embed="rId3" cstate="email"/>
          <a:srcRect l="1980" t="23529" r="-1980" b="17647"/>
          <a:stretch>
            <a:fillRect/>
          </a:stretch>
        </p:blipFill>
        <p:spPr bwMode="auto">
          <a:xfrm>
            <a:off x="357158" y="285728"/>
            <a:ext cx="878684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86116" y="5643578"/>
            <a:ext cx="30492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Поздравляю!</a:t>
            </a: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brazec_prezentacii_1">
  <a:themeElements>
    <a:clrScheme name="Другая 1">
      <a:dk1>
        <a:srgbClr val="0000FF"/>
      </a:dk1>
      <a:lt1>
        <a:srgbClr val="92CDDC"/>
      </a:lt1>
      <a:dk2>
        <a:srgbClr val="00B0F0"/>
      </a:dk2>
      <a:lt2>
        <a:srgbClr val="00B0F0"/>
      </a:lt2>
      <a:accent1>
        <a:srgbClr val="4F81BD"/>
      </a:accent1>
      <a:accent2>
        <a:srgbClr val="31859B"/>
      </a:accent2>
      <a:accent3>
        <a:srgbClr val="C6D9F0"/>
      </a:accent3>
      <a:accent4>
        <a:srgbClr val="00B0F0"/>
      </a:accent4>
      <a:accent5>
        <a:srgbClr val="8DB3E2"/>
      </a:accent5>
      <a:accent6>
        <a:srgbClr val="4BACC6"/>
      </a:accent6>
      <a:hlink>
        <a:srgbClr val="B7DDE8"/>
      </a:hlink>
      <a:folHlink>
        <a:srgbClr val="92CDD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obrazec_prezentacii_1</Template>
  <TotalTime>182</TotalTime>
  <Words>63</Words>
  <Application>Microsoft Office PowerPoint</Application>
  <PresentationFormat>Экран (4:3)</PresentationFormat>
  <Paragraphs>32</Paragraphs>
  <Slides>18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obrazec_prezentacii_1</vt:lpstr>
      <vt:lpstr>Совместные работы детей и родителей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Совместные работы детей и родителей</dc:title>
  <dc:creator>Мама</dc:creator>
  <cp:lastModifiedBy>Мама</cp:lastModifiedBy>
  <cp:revision>22</cp:revision>
  <dcterms:created xsi:type="dcterms:W3CDTF">2013-11-26T18:58:33Z</dcterms:created>
  <dcterms:modified xsi:type="dcterms:W3CDTF">2014-06-24T07:48:30Z</dcterms:modified>
</cp:coreProperties>
</file>