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96756-87BC-4483-9229-0813382B21D8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B5D84-C938-4E83-9EDC-D2D53CEC449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11199-A796-44DF-8D17-A84701E2320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13" Type="http://schemas.openxmlformats.org/officeDocument/2006/relationships/image" Target="../media/image5.png"/><Relationship Id="rId18" Type="http://schemas.openxmlformats.org/officeDocument/2006/relationships/image" Target="../media/image10.png"/><Relationship Id="rId3" Type="http://schemas.openxmlformats.org/officeDocument/2006/relationships/audio" Target="file:///G:\&#1041;&#1072;&#1093;%20-%20&#1064;&#1091;&#1090;&#1082;&#1072;%20(&#1050;&#1089;&#1080;&#1083;&#1086;&#1092;&#1086;&#1085;)%20-%20&#1041;&#1072;&#1093;%20-%20&#1064;&#1091;&#1090;&#1082;&#1072;%20%5b&#1089;%20&#1089;&#1072;&#1081;&#1090;&#1072;%20www.ololo.fm%5d.mp3" TargetMode="External"/><Relationship Id="rId21" Type="http://schemas.openxmlformats.org/officeDocument/2006/relationships/image" Target="../media/image13.png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4.png"/><Relationship Id="rId17" Type="http://schemas.openxmlformats.org/officeDocument/2006/relationships/image" Target="../media/image9.png"/><Relationship Id="rId2" Type="http://schemas.openxmlformats.org/officeDocument/2006/relationships/audio" Target="file:///G:\&#1069;&#1090;&#1085;&#1080;&#1095;&#1077;&#1089;&#1082;&#1072;&#1103;%20&#1052;&#1091;&#1079;&#1099;&#1082;&#1072;%20&#1052;&#1080;&#1088;&#1072;%20-%20&#1055;&#1077;&#1088;&#1091;.%20&#1060;&#1083;&#1077;&#1081;&#1090;&#1072;%20%5b&#1089;%20&#1089;&#1072;&#1081;&#1090;&#1072;%20www.ololo.fm%5d.mp3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2.png"/><Relationship Id="rId1" Type="http://schemas.openxmlformats.org/officeDocument/2006/relationships/audio" Target="file:///G:\Zvuk-barabana(muzbaron.com).mp3" TargetMode="External"/><Relationship Id="rId6" Type="http://schemas.openxmlformats.org/officeDocument/2006/relationships/audio" Target="file:///G:\Zvuk_pionerskogo_Gorna_-_Gorn_na_podyom_(iPlayer.fm).mp3" TargetMode="External"/><Relationship Id="rId11" Type="http://schemas.openxmlformats.org/officeDocument/2006/relationships/image" Target="../media/image3.png"/><Relationship Id="rId5" Type="http://schemas.openxmlformats.org/officeDocument/2006/relationships/audio" Target="file:///G:\Neizvesten_-_SHurshanie_deneg_(iPlayer.fm).mp3" TargetMode="External"/><Relationship Id="rId15" Type="http://schemas.openxmlformats.org/officeDocument/2006/relationships/image" Target="../media/image7.png"/><Relationship Id="rId23" Type="http://schemas.openxmlformats.org/officeDocument/2006/relationships/image" Target="../media/image15.png"/><Relationship Id="rId10" Type="http://schemas.openxmlformats.org/officeDocument/2006/relationships/image" Target="../media/image2.png"/><Relationship Id="rId19" Type="http://schemas.openxmlformats.org/officeDocument/2006/relationships/image" Target="../media/image11.png"/><Relationship Id="rId4" Type="http://schemas.openxmlformats.org/officeDocument/2006/relationships/audio" Target="file:///G:\3&#1044;%20&#1047;&#1074;&#1091;&#1082;%20-%20&#1051;&#1086;&#1078;&#1082;&#1080;%20%5b&#1089;%20&#1089;&#1072;&#1081;&#1090;&#1072;%20www.ololo.fm%5d.mp3" TargetMode="External"/><Relationship Id="rId9" Type="http://schemas.openxmlformats.org/officeDocument/2006/relationships/image" Target="../media/image1.png"/><Relationship Id="rId14" Type="http://schemas.openxmlformats.org/officeDocument/2006/relationships/image" Target="../media/image6.png"/><Relationship Id="rId22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7158" y="1928802"/>
            <a:ext cx="1712217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86050" y="1928802"/>
            <a:ext cx="1214446" cy="1214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714612" y="3500438"/>
            <a:ext cx="1571635" cy="1267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072066" y="1785926"/>
            <a:ext cx="156508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85720" y="5000636"/>
            <a:ext cx="1785950" cy="1169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500298" y="5000636"/>
            <a:ext cx="1714512" cy="1144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57158" y="3571876"/>
            <a:ext cx="200026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286380" y="5000637"/>
            <a:ext cx="1285884" cy="1221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215206" y="5000636"/>
            <a:ext cx="1656057" cy="1214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143768" y="3286124"/>
            <a:ext cx="170090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1000100" y="714356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+mj-lt"/>
              </a:rPr>
              <a:t>Цель: Узнать звук на слух; </a:t>
            </a:r>
            <a:r>
              <a:rPr lang="ru-RU" sz="2400" dirty="0" smtClean="0">
                <a:solidFill>
                  <a:schemeClr val="tx2"/>
                </a:solidFill>
                <a:latin typeface="+mj-lt"/>
              </a:rPr>
              <a:t> найти к нему ассоциацию по звучанию, </a:t>
            </a:r>
            <a:r>
              <a:rPr lang="ru-RU" sz="2400" dirty="0" smtClean="0">
                <a:solidFill>
                  <a:schemeClr val="tx2"/>
                </a:solidFill>
                <a:latin typeface="+mj-lt"/>
              </a:rPr>
              <a:t>запомнить слова – пары.</a:t>
            </a:r>
            <a:endParaRPr lang="ru-RU" sz="24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072066" y="3429000"/>
            <a:ext cx="16002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3214678" y="214290"/>
            <a:ext cx="3286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Д/и «Узнай звук»</a:t>
            </a:r>
            <a:endParaRPr lang="ru-RU" sz="2800" b="1" dirty="0"/>
          </a:p>
        </p:txBody>
      </p:sp>
      <p:pic>
        <p:nvPicPr>
          <p:cNvPr id="25" name="Zvuk-barabana(muzbar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20" cstate="print"/>
          <a:stretch>
            <a:fillRect/>
          </a:stretch>
        </p:blipFill>
        <p:spPr>
          <a:xfrm>
            <a:off x="323528" y="6381328"/>
            <a:ext cx="304800" cy="304800"/>
          </a:xfrm>
          <a:prstGeom prst="rect">
            <a:avLst/>
          </a:prstGeom>
        </p:spPr>
      </p:pic>
      <p:pic>
        <p:nvPicPr>
          <p:cNvPr id="27" name="Этническая Музыка Мира - Перу. Флейта [с сайта www.ololo.fm]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20" cstate="print"/>
          <a:stretch>
            <a:fillRect/>
          </a:stretch>
        </p:blipFill>
        <p:spPr>
          <a:xfrm>
            <a:off x="1259632" y="6381328"/>
            <a:ext cx="304800" cy="304800"/>
          </a:xfrm>
          <a:prstGeom prst="rect">
            <a:avLst/>
          </a:prstGeom>
        </p:spPr>
      </p:pic>
      <p:pic>
        <p:nvPicPr>
          <p:cNvPr id="28" name="Бах - Шутка (Ксилофон) - Бах - Шутка [с сайта www.ololo.fm]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20" cstate="print"/>
          <a:stretch>
            <a:fillRect/>
          </a:stretch>
        </p:blipFill>
        <p:spPr>
          <a:xfrm>
            <a:off x="1763688" y="6381328"/>
            <a:ext cx="304800" cy="304800"/>
          </a:xfrm>
          <a:prstGeom prst="rect">
            <a:avLst/>
          </a:prstGeom>
        </p:spPr>
      </p:pic>
      <p:pic>
        <p:nvPicPr>
          <p:cNvPr id="29" name="3Д Звук - Ложки [с сайта www.ololo.fm].mp3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20" cstate="print"/>
          <a:stretch>
            <a:fillRect/>
          </a:stretch>
        </p:blipFill>
        <p:spPr>
          <a:xfrm>
            <a:off x="2339752" y="6381328"/>
            <a:ext cx="304800" cy="304800"/>
          </a:xfrm>
          <a:prstGeom prst="rect">
            <a:avLst/>
          </a:prstGeom>
        </p:spPr>
      </p:pic>
      <p:pic>
        <p:nvPicPr>
          <p:cNvPr id="31" name="Neizvesten_-_SHurshanie_deneg_(iPlayer.fm).mp3">
            <a:hlinkClick r:id="" action="ppaction://media"/>
          </p:cNvPr>
          <p:cNvPicPr>
            <a:picLocks noRot="1" noChangeAspect="1"/>
          </p:cNvPicPr>
          <p:nvPr>
            <a:audioFile r:link="rId5"/>
          </p:nvPr>
        </p:nvPicPr>
        <p:blipFill>
          <a:blip r:embed="rId21" cstate="print"/>
          <a:stretch>
            <a:fillRect/>
          </a:stretch>
        </p:blipFill>
        <p:spPr>
          <a:xfrm>
            <a:off x="2843808" y="6381328"/>
            <a:ext cx="304800" cy="304800"/>
          </a:xfrm>
          <a:prstGeom prst="rect">
            <a:avLst/>
          </a:prstGeom>
        </p:spPr>
      </p:pic>
      <p:pic>
        <p:nvPicPr>
          <p:cNvPr id="32" name="Zvuk_pionerskogo_Gorna_-_Gorn_na_podyom_(iPlayer.fm).mp3">
            <a:hlinkClick r:id="" action="ppaction://media"/>
          </p:cNvPr>
          <p:cNvPicPr>
            <a:picLocks noRot="1" noChangeAspect="1"/>
          </p:cNvPicPr>
          <p:nvPr>
            <a:audioFile r:link="rId6"/>
          </p:nvPr>
        </p:nvPicPr>
        <p:blipFill>
          <a:blip r:embed="rId22" cstate="print"/>
          <a:stretch>
            <a:fillRect/>
          </a:stretch>
        </p:blipFill>
        <p:spPr>
          <a:xfrm>
            <a:off x="827584" y="6381328"/>
            <a:ext cx="304800" cy="304800"/>
          </a:xfrm>
          <a:prstGeom prst="rect">
            <a:avLst/>
          </a:prstGeom>
        </p:spPr>
      </p:pic>
      <p:pic>
        <p:nvPicPr>
          <p:cNvPr id="11266" name="Picture 2" descr="http://www.deemuae.com/vb/uploaded/4106_01290402621.png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7308304" y="1844824"/>
            <a:ext cx="1168524" cy="116852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7" dur="7377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audio>
              <p:cMediaNode>
                <p:cTn id="6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3" dur="225032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audio>
              <p:cMediaNode>
                <p:cTn id="7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9" dur="67652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audio>
              <p:cMediaNode>
                <p:cTn id="8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5" dur="34445" fill="hold"/>
                                        <p:tgtEl>
                                          <p:spTgt spid="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audio>
              <p:cMediaNode>
                <p:cTn id="8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1" dur="45534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audio>
              <p:cMediaNode>
                <p:cTn id="9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7" dur="17750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audio>
              <p:cMediaNode>
                <p:cTn id="9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25</Words>
  <Application>Microsoft Office PowerPoint</Application>
  <PresentationFormat>Экран (4:3)</PresentationFormat>
  <Paragraphs>3</Paragraphs>
  <Slides>1</Slides>
  <Notes>1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Настя Зимина</dc:creator>
  <cp:lastModifiedBy>zim212@yandex.ru</cp:lastModifiedBy>
  <cp:revision>2</cp:revision>
  <dcterms:created xsi:type="dcterms:W3CDTF">2014-06-23T19:16:13Z</dcterms:created>
  <dcterms:modified xsi:type="dcterms:W3CDTF">2014-06-23T19:35:05Z</dcterms:modified>
</cp:coreProperties>
</file>