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30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1CADA1-ED1F-4C8F-A7E6-406BC98EC8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CBEF48-BE1B-4E18-B3DE-7BFC851AC14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29058" y="214290"/>
            <a:ext cx="857224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285860"/>
            <a:ext cx="5715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i="1" spc="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Расположите вещества в порядке возрастания числа атомов углерода в составе молекулы: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Сахарозы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Глюкозы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Рибозы </a:t>
            </a: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286256"/>
            <a:ext cx="3276616" cy="2286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714356"/>
            <a:ext cx="5483104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 себя по следующим критериям: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 №1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на уроке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 «Проверь себя»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3429000"/>
            <a:ext cx="271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 скажи мне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 (15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0430" y="4143380"/>
            <a:ext cx="2643196" cy="2643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29058" y="214290"/>
            <a:ext cx="857224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285860"/>
            <a:ext cx="42571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Тетрозы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пентозы, гексозы – это: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Дисахариды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Моносахариды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Полисахариды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4000504"/>
            <a:ext cx="38295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Самый сладкий моносахарид: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Глюкоза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Фруктоза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Рибоза</a:t>
            </a: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929066"/>
            <a:ext cx="3286148" cy="2190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29058" y="214290"/>
            <a:ext cx="857224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857232"/>
            <a:ext cx="690830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из моносахаридов содержится в крови человека?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Рибоза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Дезоксирибоза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Глюкоза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Фруктоза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4546" y="4071942"/>
            <a:ext cx="67060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Углевод, который предотвращает свертывание крови: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Рибоза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Фруктоза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Гепарин</a:t>
            </a: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143116"/>
            <a:ext cx="2764651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071678"/>
            <a:ext cx="7215238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Определите формулу органического соединения, состоящего из углерода (массовая доля 40%), кислорода (массовая доля 53,33%) и водорода (массовая доля 6,67%), если относительная плотность паров этого вещества по воздуху составляет 6,207. Может ли это соединение относиться к классу углеводов?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7686" y="1000108"/>
            <a:ext cx="1301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Задача.</a:t>
            </a:r>
            <a:endParaRPr lang="ru-RU" sz="20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4056"/>
            <a:ext cx="1428760" cy="1966184"/>
          </a:xfrm>
          <a:prstGeom prst="rect">
            <a:avLst/>
          </a:prstGeom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142852"/>
            <a:ext cx="1714512" cy="1638069"/>
          </a:xfrm>
          <a:prstGeom prst="rect">
            <a:avLst/>
          </a:prstGeom>
        </p:spPr>
      </p:pic>
      <p:pic>
        <p:nvPicPr>
          <p:cNvPr id="6" name="Рисунок 5" descr="i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09" y="4786322"/>
            <a:ext cx="1452573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85794"/>
            <a:ext cx="67146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spc="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Сахароза, рибоза, фруктоза, лактоза-</a:t>
            </a:r>
            <a:endParaRPr lang="ru-RU" sz="24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Углеводов </a:t>
            </a:r>
            <a:r>
              <a:rPr lang="ru-RU" sz="2400" b="1" i="1" spc="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всех не счесть.</a:t>
            </a:r>
            <a:endParaRPr lang="ru-RU" sz="24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Главная </a:t>
            </a:r>
            <a:r>
              <a:rPr lang="ru-RU" sz="2400" b="1" i="1" spc="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средь них – глюкоза,</a:t>
            </a:r>
            <a:endParaRPr lang="ru-RU" sz="24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И </a:t>
            </a:r>
            <a:r>
              <a:rPr lang="ru-RU" sz="2400" b="1" i="1" spc="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ней пойдет здесь речь.</a:t>
            </a:r>
            <a:endParaRPr lang="ru-RU" sz="24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1524" y="4500570"/>
            <a:ext cx="78724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b="1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2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«Глюкоза, ее строение и свойства».</a:t>
            </a:r>
          </a:p>
          <a:p>
            <a:endParaRPr lang="ru-RU" sz="24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973790"/>
            <a:ext cx="2905131" cy="2026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214290"/>
            <a:ext cx="2457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«Проверь себя»</a:t>
            </a:r>
          </a:p>
          <a:p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785794"/>
            <a:ext cx="777193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взаимодействии раствора глюкозы с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меди (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А.Образуется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ярко-синий раствор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Б.Выделяется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газ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В.Выпадает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красно-бурый осадок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Г.На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стенках пробирки образуется серебряный налет.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3643314"/>
            <a:ext cx="64231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 каталитического гидрирования глюкозы: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А.Ксилит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Б.Сорбит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В.Глюкозид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Г.Динамит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214290"/>
            <a:ext cx="2457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«Проверь себя»</a:t>
            </a:r>
          </a:p>
          <a:p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714356"/>
            <a:ext cx="56062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тип брожения углеводов существует?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А.Маслянокислое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Б.Молочнокислое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В.Спиртовое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Г.Все предыдущие ответы верны.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3357562"/>
            <a:ext cx="479528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спиртовом брожении образуется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А.Спирт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Б.Спирт, углекислый газ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В.Спирт, водород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Г.Спирт, углекислый газ, водород.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214290"/>
            <a:ext cx="2457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«Проверь себя»</a:t>
            </a:r>
          </a:p>
          <a:p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785794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нагревании раствора глюкозы с аммиачным раствором оксида серебра: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А.Образуется ярко-синий раствор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Б.Выделяется газ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В.Выпадает красно-бурый осадок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Г.На стенках пробирки образуется серебряный налет.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6435" y="4143380"/>
            <a:ext cx="772756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различаются альфа-  и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бетта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формы глюкозы?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А.Наличием цикла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Б.Размером цикла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В.Расположением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гидроксогруппы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первом атоме углерода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Г.Числом атомов кислорода в цикле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214290"/>
            <a:ext cx="2457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«Проверь себя»</a:t>
            </a:r>
          </a:p>
          <a:p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1000108"/>
            <a:ext cx="69760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Качественной реакцией на глюкозу является реакция с: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Г.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4143380"/>
            <a:ext cx="7495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Провели полное сжигание глюкозы. Определите массу образовавшейся воды, если объем выделившегося углекислого газа составил 67,2 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453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9</cp:revision>
  <dcterms:created xsi:type="dcterms:W3CDTF">2013-04-08T16:49:49Z</dcterms:created>
  <dcterms:modified xsi:type="dcterms:W3CDTF">2015-04-22T18:45:58Z</dcterms:modified>
</cp:coreProperties>
</file>