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Если война коснулась твоей семьи. Если ты знаешь ,какой ценой досталась нам победа. Если ты гордишься своей историей, своей страной, своей семьей. Если ты помнишь.</a:t>
            </a:r>
            <a:endParaRPr lang="ru-RU" sz="2000" b="1" dirty="0"/>
          </a:p>
        </p:txBody>
      </p:sp>
      <p:pic>
        <p:nvPicPr>
          <p:cNvPr id="3074" name="Picture 2" descr="C:\Users\valenti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10375" y="4905375"/>
            <a:ext cx="2333625" cy="1952625"/>
          </a:xfrm>
          <a:prstGeom prst="rect">
            <a:avLst/>
          </a:prstGeom>
          <a:noFill/>
        </p:spPr>
      </p:pic>
      <p:pic>
        <p:nvPicPr>
          <p:cNvPr id="3075" name="Picture 3" descr="C:\Users\valent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95400"/>
            <a:ext cx="5867400" cy="3656795"/>
          </a:xfrm>
          <a:prstGeom prst="rect">
            <a:avLst/>
          </a:prstGeom>
          <a:noFill/>
        </p:spPr>
      </p:pic>
      <p:pic>
        <p:nvPicPr>
          <p:cNvPr id="3076" name="Picture 4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10150"/>
            <a:ext cx="2466975" cy="1847850"/>
          </a:xfrm>
          <a:prstGeom prst="rect">
            <a:avLst/>
          </a:prstGeom>
          <a:noFill/>
        </p:spPr>
      </p:pic>
      <p:pic>
        <p:nvPicPr>
          <p:cNvPr id="3077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1828800"/>
            <a:ext cx="1552575" cy="2943225"/>
          </a:xfrm>
          <a:prstGeom prst="rect">
            <a:avLst/>
          </a:prstGeom>
          <a:noFill/>
        </p:spPr>
      </p:pic>
      <p:pic>
        <p:nvPicPr>
          <p:cNvPr id="3078" name="Picture 6" descr="C:\Users\valentina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676400"/>
            <a:ext cx="1581150" cy="2886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7" name="Picture 3" descr="C:\Users\valentina\Desktop\viewe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0416"/>
            <a:ext cx="8789048" cy="65875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400" dirty="0"/>
          </a:p>
        </p:txBody>
      </p:sp>
      <p:pic>
        <p:nvPicPr>
          <p:cNvPr id="8194" name="Picture 2" descr="C:\Users\valentina\Desktop\viewer.png"/>
          <p:cNvPicPr>
            <a:picLocks noChangeAspect="1" noChangeArrowheads="1"/>
          </p:cNvPicPr>
          <p:nvPr/>
        </p:nvPicPr>
        <p:blipFill>
          <a:blip r:embed="rId2"/>
          <a:srcRect b="4415"/>
          <a:stretch>
            <a:fillRect/>
          </a:stretch>
        </p:blipFill>
        <p:spPr bwMode="auto">
          <a:xfrm>
            <a:off x="0" y="2185"/>
            <a:ext cx="9143999" cy="68558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Так это было</a:t>
            </a:r>
            <a:endParaRPr lang="ru-RU" sz="2400" dirty="0"/>
          </a:p>
        </p:txBody>
      </p:sp>
      <p:pic>
        <p:nvPicPr>
          <p:cNvPr id="1026" name="Picture 2" descr="C:\Users\valentina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2581275" cy="1771650"/>
          </a:xfrm>
          <a:prstGeom prst="rect">
            <a:avLst/>
          </a:prstGeom>
          <a:noFill/>
        </p:spPr>
      </p:pic>
      <p:pic>
        <p:nvPicPr>
          <p:cNvPr id="1027" name="Picture 3" descr="C:\Users\valent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04800"/>
            <a:ext cx="2619375" cy="1743075"/>
          </a:xfrm>
          <a:prstGeom prst="rect">
            <a:avLst/>
          </a:prstGeom>
          <a:noFill/>
        </p:spPr>
      </p:pic>
      <p:pic>
        <p:nvPicPr>
          <p:cNvPr id="1028" name="Picture 4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85800"/>
            <a:ext cx="2514600" cy="2394337"/>
          </a:xfrm>
          <a:prstGeom prst="rect">
            <a:avLst/>
          </a:prstGeom>
          <a:noFill/>
        </p:spPr>
      </p:pic>
      <p:pic>
        <p:nvPicPr>
          <p:cNvPr id="1029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200400"/>
            <a:ext cx="3028950" cy="1514475"/>
          </a:xfrm>
          <a:prstGeom prst="rect">
            <a:avLst/>
          </a:prstGeom>
          <a:noFill/>
        </p:spPr>
      </p:pic>
      <p:pic>
        <p:nvPicPr>
          <p:cNvPr id="1031" name="Picture 7" descr="C:\Users\valentina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057400"/>
            <a:ext cx="2592324" cy="2057400"/>
          </a:xfrm>
          <a:prstGeom prst="rect">
            <a:avLst/>
          </a:prstGeom>
          <a:noFill/>
        </p:spPr>
      </p:pic>
      <p:pic>
        <p:nvPicPr>
          <p:cNvPr id="1032" name="Picture 8" descr="C:\Users\valentina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2133600"/>
            <a:ext cx="2619375" cy="1743075"/>
          </a:xfrm>
          <a:prstGeom prst="rect">
            <a:avLst/>
          </a:prstGeom>
          <a:noFill/>
        </p:spPr>
      </p:pic>
      <p:pic>
        <p:nvPicPr>
          <p:cNvPr id="1033" name="Picture 9" descr="C:\Users\valentina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4267200"/>
            <a:ext cx="2705100" cy="1685925"/>
          </a:xfrm>
          <a:prstGeom prst="rect">
            <a:avLst/>
          </a:prstGeom>
          <a:noFill/>
        </p:spPr>
      </p:pic>
      <p:pic>
        <p:nvPicPr>
          <p:cNvPr id="1034" name="Picture 10" descr="C:\Users\valentina\Desktop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81520" y="3962400"/>
            <a:ext cx="253388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несет людям война</a:t>
            </a:r>
            <a:endParaRPr lang="ru-RU" sz="2800" dirty="0"/>
          </a:p>
        </p:txBody>
      </p:sp>
      <p:pic>
        <p:nvPicPr>
          <p:cNvPr id="2050" name="Picture 2" descr="C:\Users\valentina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143000"/>
            <a:ext cx="2390775" cy="1914525"/>
          </a:xfrm>
          <a:prstGeom prst="rect">
            <a:avLst/>
          </a:prstGeom>
          <a:noFill/>
        </p:spPr>
      </p:pic>
      <p:pic>
        <p:nvPicPr>
          <p:cNvPr id="2051" name="Picture 3" descr="C:\Users\valentina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2552700" cy="1790700"/>
          </a:xfrm>
          <a:prstGeom prst="rect">
            <a:avLst/>
          </a:prstGeom>
          <a:noFill/>
        </p:spPr>
      </p:pic>
      <p:pic>
        <p:nvPicPr>
          <p:cNvPr id="2052" name="Picture 4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371600"/>
            <a:ext cx="2514600" cy="1819275"/>
          </a:xfrm>
          <a:prstGeom prst="rect">
            <a:avLst/>
          </a:prstGeom>
          <a:noFill/>
        </p:spPr>
      </p:pic>
      <p:pic>
        <p:nvPicPr>
          <p:cNvPr id="2053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124200"/>
            <a:ext cx="2638425" cy="1733550"/>
          </a:xfrm>
          <a:prstGeom prst="rect">
            <a:avLst/>
          </a:prstGeom>
          <a:noFill/>
        </p:spPr>
      </p:pic>
      <p:pic>
        <p:nvPicPr>
          <p:cNvPr id="2054" name="Picture 6" descr="C:\Users\valentina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3352800"/>
            <a:ext cx="1762125" cy="2590800"/>
          </a:xfrm>
          <a:prstGeom prst="rect">
            <a:avLst/>
          </a:prstGeom>
          <a:noFill/>
        </p:spPr>
      </p:pic>
      <p:pic>
        <p:nvPicPr>
          <p:cNvPr id="2055" name="Picture 7" descr="C:\Users\valentina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32766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 закончена</a:t>
            </a:r>
            <a:endParaRPr lang="ru-RU" dirty="0"/>
          </a:p>
        </p:txBody>
      </p:sp>
      <p:pic>
        <p:nvPicPr>
          <p:cNvPr id="4098" name="Picture 2" descr="C:\Users\valenti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114800"/>
            <a:ext cx="1828800" cy="2505075"/>
          </a:xfrm>
          <a:prstGeom prst="rect">
            <a:avLst/>
          </a:prstGeom>
          <a:noFill/>
        </p:spPr>
      </p:pic>
      <p:pic>
        <p:nvPicPr>
          <p:cNvPr id="4099" name="Picture 3" descr="C:\Users\valent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191000"/>
            <a:ext cx="1924050" cy="2381250"/>
          </a:xfrm>
          <a:prstGeom prst="rect">
            <a:avLst/>
          </a:prstGeom>
          <a:noFill/>
        </p:spPr>
      </p:pic>
      <p:pic>
        <p:nvPicPr>
          <p:cNvPr id="4100" name="Picture 4" descr="C:\Users\valentina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219200"/>
            <a:ext cx="2746735" cy="2057400"/>
          </a:xfrm>
          <a:prstGeom prst="rect">
            <a:avLst/>
          </a:prstGeom>
          <a:noFill/>
        </p:spPr>
      </p:pic>
      <p:pic>
        <p:nvPicPr>
          <p:cNvPr id="4101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54" y="1219200"/>
            <a:ext cx="2934346" cy="1828800"/>
          </a:xfrm>
          <a:prstGeom prst="rect">
            <a:avLst/>
          </a:prstGeom>
          <a:noFill/>
        </p:spPr>
      </p:pic>
      <p:pic>
        <p:nvPicPr>
          <p:cNvPr id="4102" name="Picture 6" descr="C:\Users\valentina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419600"/>
            <a:ext cx="2752725" cy="1657350"/>
          </a:xfrm>
          <a:prstGeom prst="rect">
            <a:avLst/>
          </a:prstGeom>
          <a:noFill/>
        </p:spPr>
      </p:pic>
      <p:pic>
        <p:nvPicPr>
          <p:cNvPr id="4103" name="Picture 7" descr="C:\Users\valentina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114300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Мы помним подвиг наших воинов</a:t>
            </a:r>
            <a:endParaRPr lang="ru-RU" dirty="0"/>
          </a:p>
        </p:txBody>
      </p:sp>
      <p:pic>
        <p:nvPicPr>
          <p:cNvPr id="5122" name="Picture 2" descr="C:\Users\valenti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352800"/>
            <a:ext cx="2466975" cy="1847850"/>
          </a:xfrm>
          <a:prstGeom prst="rect">
            <a:avLst/>
          </a:prstGeom>
          <a:noFill/>
        </p:spPr>
      </p:pic>
      <p:pic>
        <p:nvPicPr>
          <p:cNvPr id="5123" name="Picture 3" descr="C:\Users\valent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2371725" cy="1933575"/>
          </a:xfrm>
          <a:prstGeom prst="rect">
            <a:avLst/>
          </a:prstGeom>
          <a:noFill/>
        </p:spPr>
      </p:pic>
      <p:pic>
        <p:nvPicPr>
          <p:cNvPr id="5124" name="Picture 4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066800"/>
            <a:ext cx="1847850" cy="2466975"/>
          </a:xfrm>
          <a:prstGeom prst="rect">
            <a:avLst/>
          </a:prstGeom>
          <a:noFill/>
        </p:spPr>
      </p:pic>
      <p:pic>
        <p:nvPicPr>
          <p:cNvPr id="5125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1143000"/>
            <a:ext cx="2257425" cy="2019300"/>
          </a:xfrm>
          <a:prstGeom prst="rect">
            <a:avLst/>
          </a:prstGeom>
          <a:noFill/>
        </p:spPr>
      </p:pic>
      <p:pic>
        <p:nvPicPr>
          <p:cNvPr id="5127" name="Picture 7" descr="C:\Users\valentina\Desktop\index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429000"/>
            <a:ext cx="2486025" cy="1838325"/>
          </a:xfrm>
          <a:prstGeom prst="rect">
            <a:avLst/>
          </a:prstGeom>
          <a:noFill/>
        </p:spPr>
      </p:pic>
      <p:pic>
        <p:nvPicPr>
          <p:cNvPr id="5128" name="Picture 8" descr="C:\Users\valentina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5600" y="342900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Наши ветераны</a:t>
            </a:r>
            <a:endParaRPr lang="ru-RU" dirty="0"/>
          </a:p>
        </p:txBody>
      </p:sp>
      <p:pic>
        <p:nvPicPr>
          <p:cNvPr id="6146" name="Picture 2" descr="C:\Users\valenti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2619375" cy="1743075"/>
          </a:xfrm>
          <a:prstGeom prst="rect">
            <a:avLst/>
          </a:prstGeom>
          <a:noFill/>
        </p:spPr>
      </p:pic>
      <p:pic>
        <p:nvPicPr>
          <p:cNvPr id="6147" name="Picture 3" descr="C:\Users\valent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0"/>
            <a:ext cx="2771775" cy="2076156"/>
          </a:xfrm>
          <a:prstGeom prst="rect">
            <a:avLst/>
          </a:prstGeom>
          <a:noFill/>
        </p:spPr>
      </p:pic>
      <p:pic>
        <p:nvPicPr>
          <p:cNvPr id="6148" name="Picture 4" descr="C:\Users\valentina\Desktop\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990600"/>
            <a:ext cx="5810250" cy="3897119"/>
          </a:xfrm>
          <a:prstGeom prst="rect">
            <a:avLst/>
          </a:prstGeom>
          <a:noFill/>
        </p:spPr>
      </p:pic>
      <p:pic>
        <p:nvPicPr>
          <p:cNvPr id="6149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724400"/>
            <a:ext cx="3265714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День победы</a:t>
            </a:r>
            <a:endParaRPr lang="ru-RU" dirty="0"/>
          </a:p>
        </p:txBody>
      </p:sp>
      <p:pic>
        <p:nvPicPr>
          <p:cNvPr id="7170" name="Picture 2" descr="C:\Users\valenti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2543175" cy="1800225"/>
          </a:xfrm>
          <a:prstGeom prst="rect">
            <a:avLst/>
          </a:prstGeom>
          <a:noFill/>
        </p:spPr>
      </p:pic>
      <p:pic>
        <p:nvPicPr>
          <p:cNvPr id="7171" name="Picture 3" descr="C:\Users\valentina\Desktop\viewer.png"/>
          <p:cNvPicPr>
            <a:picLocks noChangeAspect="1" noChangeArrowheads="1"/>
          </p:cNvPicPr>
          <p:nvPr/>
        </p:nvPicPr>
        <p:blipFill>
          <a:blip r:embed="rId3"/>
          <a:srcRect l="42352"/>
          <a:stretch>
            <a:fillRect/>
          </a:stretch>
        </p:blipFill>
        <p:spPr bwMode="auto">
          <a:xfrm>
            <a:off x="4495800" y="1066800"/>
            <a:ext cx="4343400" cy="5181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172" name="Picture 4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657600"/>
            <a:ext cx="2590800" cy="1940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 в Москве</a:t>
            </a:r>
            <a:endParaRPr lang="ru-RU" dirty="0"/>
          </a:p>
        </p:txBody>
      </p:sp>
      <p:pic>
        <p:nvPicPr>
          <p:cNvPr id="9218" name="Picture 2" descr="C:\Users\valentina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2867025" cy="1590675"/>
          </a:xfrm>
          <a:prstGeom prst="rect">
            <a:avLst/>
          </a:prstGeom>
          <a:noFill/>
        </p:spPr>
      </p:pic>
      <p:pic>
        <p:nvPicPr>
          <p:cNvPr id="9219" name="Picture 3" descr="C:\Users\valentina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143000"/>
            <a:ext cx="3048000" cy="1845675"/>
          </a:xfrm>
          <a:prstGeom prst="rect">
            <a:avLst/>
          </a:prstGeom>
          <a:noFill/>
        </p:spPr>
      </p:pic>
      <p:pic>
        <p:nvPicPr>
          <p:cNvPr id="9221" name="Picture 5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143000"/>
            <a:ext cx="2466975" cy="1847850"/>
          </a:xfrm>
          <a:prstGeom prst="rect">
            <a:avLst/>
          </a:prstGeom>
          <a:noFill/>
        </p:spPr>
      </p:pic>
      <p:pic>
        <p:nvPicPr>
          <p:cNvPr id="9222" name="Picture 6" descr="C:\Users\valentina\Desktop\6219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3048000"/>
            <a:ext cx="4876800" cy="3657600"/>
          </a:xfrm>
          <a:prstGeom prst="rect">
            <a:avLst/>
          </a:prstGeom>
          <a:noFill/>
        </p:spPr>
      </p:pic>
      <p:pic>
        <p:nvPicPr>
          <p:cNvPr id="9223" name="Picture 7" descr="C:\Users\valentina\Desktop\index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743200"/>
            <a:ext cx="3124200" cy="2117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 военной техники на параде</a:t>
            </a:r>
            <a:endParaRPr lang="ru-RU" dirty="0"/>
          </a:p>
        </p:txBody>
      </p:sp>
      <p:pic>
        <p:nvPicPr>
          <p:cNvPr id="10242" name="Picture 2" descr="C:\Users\valentina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2752725" cy="1666875"/>
          </a:xfrm>
          <a:prstGeom prst="rect">
            <a:avLst/>
          </a:prstGeom>
          <a:noFill/>
        </p:spPr>
      </p:pic>
      <p:pic>
        <p:nvPicPr>
          <p:cNvPr id="10243" name="Picture 3" descr="C:\Users\valentina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9057" y="1219200"/>
            <a:ext cx="3129643" cy="1752600"/>
          </a:xfrm>
          <a:prstGeom prst="rect">
            <a:avLst/>
          </a:prstGeom>
          <a:noFill/>
        </p:spPr>
      </p:pic>
      <p:pic>
        <p:nvPicPr>
          <p:cNvPr id="10244" name="Picture 4" descr="C:\Users\valent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76600"/>
            <a:ext cx="2466975" cy="1847850"/>
          </a:xfrm>
          <a:prstGeom prst="rect">
            <a:avLst/>
          </a:prstGeom>
          <a:noFill/>
        </p:spPr>
      </p:pic>
      <p:pic>
        <p:nvPicPr>
          <p:cNvPr id="10245" name="Picture 5" descr="C:\Users\valentin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124200"/>
            <a:ext cx="3000375" cy="1996613"/>
          </a:xfrm>
          <a:prstGeom prst="rect">
            <a:avLst/>
          </a:prstGeom>
          <a:noFill/>
        </p:spPr>
      </p:pic>
      <p:pic>
        <p:nvPicPr>
          <p:cNvPr id="10246" name="Picture 6" descr="C:\Users\valentina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5105400"/>
            <a:ext cx="2743200" cy="1543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58</Words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Если война коснулась твоей семьи. Если ты знаешь ,какой ценой досталась нам победа. Если ты гордишься своей историей, своей страной, своей семьей. Если ты помнишь.</vt:lpstr>
      <vt:lpstr>Так это было</vt:lpstr>
      <vt:lpstr>Что несет людям война</vt:lpstr>
      <vt:lpstr>Война закончена</vt:lpstr>
      <vt:lpstr>Мы помним подвиг наших воинов</vt:lpstr>
      <vt:lpstr>Наши ветераны</vt:lpstr>
      <vt:lpstr>День победы</vt:lpstr>
      <vt:lpstr>Парад в Москве</vt:lpstr>
      <vt:lpstr>Показ военной техники на параде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война коснулась твоей семьи. Если ты знаешь ,какой ценой досталась нам победа. Если ты гордишься своей историей, своей страной, своей семьей. Если ты помнишь.</dc:title>
  <dc:creator>valentina</dc:creator>
  <cp:lastModifiedBy>valentina</cp:lastModifiedBy>
  <cp:revision>19</cp:revision>
  <dcterms:created xsi:type="dcterms:W3CDTF">2014-04-28T01:26:37Z</dcterms:created>
  <dcterms:modified xsi:type="dcterms:W3CDTF">2014-05-05T03:50:23Z</dcterms:modified>
</cp:coreProperties>
</file>