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8" r:id="rId2"/>
    <p:sldId id="259" r:id="rId3"/>
    <p:sldId id="261" r:id="rId4"/>
    <p:sldId id="260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00FF00"/>
    <a:srgbClr val="009900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66696A-B785-4126-BACC-E07D95425BB7}" type="datetimeFigureOut">
              <a:rPr lang="ru-RU" smtClean="0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47B09-335D-483C-9555-D59119E5FB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094DAE-E4D1-4498-AC32-82CF6CAF4837}" type="datetimeFigureOut">
              <a:rPr lang="ru-RU" smtClean="0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CDAE1-C85E-4A6D-8AA9-043E6BD824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A13240-AAA4-4782-B662-17454D7B66A5}" type="datetimeFigureOut">
              <a:rPr lang="ru-RU" smtClean="0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51C42-1037-46D0-8BF9-A92A13995F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6F535-08B9-4FCC-BF1D-BAB396D40CFD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5FA5A-D04F-43B5-B524-891C459E8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0294B-96C9-4818-B437-33EDB8895464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A805D-E561-43A0-AE7B-A78DA77BE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11030F-FCDB-4531-919D-CB023FBBFA65}" type="datetimeFigureOut">
              <a:rPr lang="ru-RU" smtClean="0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F5056-8116-41D3-9B12-C28860F496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9DDFA5-DFCF-4B71-B045-8BB9065CF7F9}" type="datetimeFigureOut">
              <a:rPr lang="ru-RU" smtClean="0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3B290-8227-4373-B46C-65C16AFB4B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DDA908-FAFC-4939-B2EB-1AF560DFE7DE}" type="datetimeFigureOut">
              <a:rPr lang="ru-RU" smtClean="0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07C76-AEBD-4876-9A28-255AD0A807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BC64F5-859D-40AD-8CCF-B615F9FBC7CF}" type="datetimeFigureOut">
              <a:rPr lang="ru-RU" smtClean="0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B3A02-F8F6-4F67-9CD1-19C361637B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A7B14-DFAD-48FD-B37A-583290D30389}" type="datetimeFigureOut">
              <a:rPr lang="ru-RU" smtClean="0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2C48D-AF51-4F02-B2BC-03A7073B97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D90361-8B15-4D88-BB42-58C400F53138}" type="datetimeFigureOut">
              <a:rPr lang="ru-RU" smtClean="0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B5948-8F88-4914-93C7-BD3EB88203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E56E93-FD95-45F8-AB06-C26CE19C7733}" type="datetimeFigureOut">
              <a:rPr lang="ru-RU" smtClean="0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DA465-2396-4CEE-B5A0-FBBEB9EC33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4B91B1-3A37-4BF7-9E41-3D1F717F5C01}" type="datetimeFigureOut">
              <a:rPr lang="ru-RU" smtClean="0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8D7D6EA4-D65B-41FF-90CB-BF7482FC83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10EB25C-11E3-45CF-8139-BBF24D1AFD81}" type="datetimeFigureOut">
              <a:rPr lang="ru-RU" smtClean="0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5B0AAA0-1EB7-449A-BEE3-D8349969AA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</a:rPr>
              <a:t>«Удивительные штрихи»</a:t>
            </a:r>
            <a:endParaRPr lang="ru-RU" sz="5400" b="1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053" name="Rectangle 5"/>
          <p:cNvSpPr>
            <a:spLocks noGrp="1"/>
          </p:cNvSpPr>
          <p:nvPr>
            <p:ph type="body" idx="4294967295"/>
          </p:nvPr>
        </p:nvSpPr>
        <p:spPr>
          <a:xfrm>
            <a:off x="1403648" y="2132856"/>
            <a:ext cx="6357937" cy="18002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НОД 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по рисованию в подготовительной группе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042988" y="4508501"/>
            <a:ext cx="65532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Составила: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Шучалина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Наталия Николаевна, воспитатель МАДОУ «Детский сад №51».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buFont typeface="Arial" charset="0"/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3" grpId="0" build="p"/>
      <p:bldP spid="20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3" descr="C:\Documents and Settings\Лёха\Рабочий стол\Рис штри\Untitled-3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4038096" cy="3942857"/>
          </a:xfrm>
          <a:noFill/>
          <a:ln/>
        </p:spPr>
      </p:pic>
      <p:pic>
        <p:nvPicPr>
          <p:cNvPr id="33800" name="Picture 8" descr="baranka-m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16832"/>
            <a:ext cx="3671888" cy="34020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2" descr="C:\Documents and Settings\Лёха\Рабочий стол\Рис штри\Untitled-4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4038096" cy="4066667"/>
          </a:xfrm>
          <a:noFill/>
          <a:ln/>
        </p:spPr>
      </p:pic>
      <p:pic>
        <p:nvPicPr>
          <p:cNvPr id="35848" name="Picture 8" descr="f_179106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422" y="1628427"/>
            <a:ext cx="4210050" cy="39608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2" descr="C:\Documents and Settings\Лёха\Рабочий стол\Рис штри\Untitled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4"/>
            <a:ext cx="342582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blinchi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16832"/>
            <a:ext cx="3849687" cy="3097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e725fd777063319aa63148162c3c7d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44675"/>
            <a:ext cx="2516187" cy="3240088"/>
          </a:xfrm>
          <a:prstGeom prst="rect">
            <a:avLst/>
          </a:prstGeom>
          <a:noFill/>
        </p:spPr>
      </p:pic>
      <p:pic>
        <p:nvPicPr>
          <p:cNvPr id="3081" name="Picture 9" descr="b00c52c10e207003f917014c59c836a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1844675"/>
            <a:ext cx="2782887" cy="3311525"/>
          </a:xfrm>
          <a:prstGeom prst="rect">
            <a:avLst/>
          </a:prstGeom>
          <a:noFill/>
        </p:spPr>
      </p:pic>
      <p:pic>
        <p:nvPicPr>
          <p:cNvPr id="3083" name="Picture 11" descr="a3498997a11a4406aafa13e1719abe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1844675"/>
            <a:ext cx="2524125" cy="3311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540067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99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99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99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99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99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99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99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9900"/>
                </a:solidFill>
                <a:latin typeface="Times New Roman" pitchFamily="18" charset="0"/>
              </a:rPr>
            </a:br>
            <a:endParaRPr lang="ru-RU" sz="4800" dirty="0" smtClean="0"/>
          </a:p>
        </p:txBody>
      </p:sp>
      <p:pic>
        <p:nvPicPr>
          <p:cNvPr id="4106" name="Picture 10" descr="image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70528">
            <a:off x="940894" y="2537289"/>
            <a:ext cx="1925638" cy="1281112"/>
          </a:xfrm>
          <a:prstGeom prst="rect">
            <a:avLst/>
          </a:prstGeom>
          <a:noFill/>
        </p:spPr>
      </p:pic>
      <p:pic>
        <p:nvPicPr>
          <p:cNvPr id="4108" name="Picture 12" descr="pencil stro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39601">
            <a:off x="3745333" y="2398039"/>
            <a:ext cx="1943100" cy="1235075"/>
          </a:xfrm>
          <a:prstGeom prst="rect">
            <a:avLst/>
          </a:prstGeom>
          <a:noFill/>
        </p:spPr>
      </p:pic>
      <p:pic>
        <p:nvPicPr>
          <p:cNvPr id="4110" name="Picture 14" descr="0_50084_cf6c2036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221088"/>
            <a:ext cx="1368425" cy="1438275"/>
          </a:xfrm>
          <a:prstGeom prst="rect">
            <a:avLst/>
          </a:prstGeom>
          <a:noFill/>
        </p:spPr>
      </p:pic>
      <p:pic>
        <p:nvPicPr>
          <p:cNvPr id="4112" name="Picture 16" descr="1194193556_1193826473_1193823378_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221088"/>
            <a:ext cx="1225550" cy="1439863"/>
          </a:xfrm>
          <a:prstGeom prst="rect">
            <a:avLst/>
          </a:prstGeom>
          <a:noFill/>
        </p:spPr>
      </p:pic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1403648" y="836712"/>
            <a:ext cx="67691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Штрих </a:t>
            </a:r>
            <a:r>
              <a:rPr lang="ru-RU" sz="2400" b="1" dirty="0">
                <a:solidFill>
                  <a:srgbClr val="009900"/>
                </a:solidFill>
                <a:latin typeface="Times New Roman" pitchFamily="18" charset="0"/>
              </a:rPr>
              <a:t>–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это линия, черта, проведённая одним движением руки, которая или длинная, тонкая или толстая и т.д.</a:t>
            </a:r>
            <a:r>
              <a:rPr lang="ru-RU" sz="2400" b="1" dirty="0">
                <a:solidFill>
                  <a:srgbClr val="009900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rgbClr val="009900"/>
                </a:solidFill>
                <a:latin typeface="Times New Roman" pitchFamily="18" charset="0"/>
              </a:rPr>
            </a:br>
            <a:endParaRPr lang="ru-RU" sz="2400" b="1" dirty="0">
              <a:solidFill>
                <a:srgbClr val="009900"/>
              </a:solidFill>
              <a:latin typeface="Times New Roman" pitchFamily="18" charset="0"/>
            </a:endParaRPr>
          </a:p>
        </p:txBody>
      </p:sp>
      <p:pic>
        <p:nvPicPr>
          <p:cNvPr id="10" name="Picture 9" descr="&amp;Gcy;&amp;rcy;&amp;acy;&amp;fcy;&amp;icy;&amp;chcy;&amp;iecy;&amp;scy;&amp;kcy;&amp;icy;&amp;jcy; &amp;rcy;&amp;icy;&amp;scy;&amp;ucy;&amp;ncy;&amp;ocy;&amp;k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2924944"/>
            <a:ext cx="2902121" cy="188713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504056"/>
          </a:xfrm>
        </p:spPr>
        <p:txBody>
          <a:bodyPr>
            <a:noAutofit/>
          </a:bodyPr>
          <a:lstStyle/>
          <a:p>
            <a:pPr indent="180975"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Что художник может  рассказать при помощи штриха?</a:t>
            </a:r>
            <a:endParaRPr lang="ru-RU" sz="32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5130" name="Picture 2" descr="C:\Documents and Settings\Лёха\Рабочий стол\КОНКУРС\Чарушин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852936"/>
            <a:ext cx="235585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http://mama-pomogi.ru/wordpress/wp-content/uploads/2011/10/risovanie-schtrich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708920"/>
            <a:ext cx="2890837" cy="308133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Штрихами хорошо изображать пушистых или лохматых зверей, оперения птиц, колючую хвою елей и многое другое. </a:t>
            </a: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9900"/>
                </a:solidFill>
                <a:latin typeface="Times New Roman" pitchFamily="18" charset="0"/>
              </a:rPr>
            </a:br>
            <a:endParaRPr lang="ru-RU" sz="2400" b="1" dirty="0" smtClean="0">
              <a:solidFill>
                <a:srgbClr val="009900"/>
              </a:solidFill>
              <a:latin typeface="Times New Roman" pitchFamily="18" charset="0"/>
            </a:endParaRPr>
          </a:p>
        </p:txBody>
      </p:sp>
      <p:pic>
        <p:nvPicPr>
          <p:cNvPr id="21518" name="Picture 2" descr="C:\Documents and Settings\Лёха\Рабочий стол\Рис штри\штрихом 008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4005064"/>
            <a:ext cx="3381375" cy="2190750"/>
          </a:xfrm>
          <a:noFill/>
          <a:ln/>
        </p:spPr>
      </p:pic>
      <p:pic>
        <p:nvPicPr>
          <p:cNvPr id="21509" name="Picture 5" descr="&amp;kcy;&amp;acy;&amp;bcy;&amp;acy;&amp;ncy;, &amp;lcy;&amp;ocy;&amp;shcy;&amp;acy;&amp;dcy;&amp;softcy;,&amp;ocy;&amp;vcy;&amp;tscy;&amp;acy;, &amp;gcy;&amp;rcy;&amp;acy;&amp;fcy;&amp;icy;&amp;kcy;&amp;acy;,&amp;ecy;&amp;scy;&amp;kcy;&amp;icy;&amp;zcy;,EPS &amp;fcy;&amp;ocy;&amp;rcy;&amp;mcy;&amp;acy;&amp;tcy;,JPG &amp;fcy;&amp;ocy;&amp;rcy;&amp;mcy;&amp;acy;&amp;tcy;,&amp;shcy;&amp;tcy;&amp;rcy;&amp;icy;&amp;khcy;&amp;icy;, &amp;rcy;&amp;icy;&amp;scy;&amp;ucy;&amp;ncy;&amp;ocy;&amp;kcy;, &amp;chcy;&amp;iecy;&amp;rcy;&amp;ncy;&amp;ocy;- &amp;bcy;&amp;iecy;&amp;lcy;&amp;ycy;&amp;j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700213"/>
            <a:ext cx="2638425" cy="2160587"/>
          </a:xfrm>
          <a:prstGeom prst="rect">
            <a:avLst/>
          </a:prstGeom>
          <a:noFill/>
        </p:spPr>
      </p:pic>
      <p:pic>
        <p:nvPicPr>
          <p:cNvPr id="21511" name="Picture 7" descr="&amp;Icy;&amp;lcy;. &amp;IEcy;.&amp;CHcy;&amp;acy;&amp;rcy;&amp;ucy;&amp;shcy;&amp;icy;&amp;ncy;&amp;acy; &amp;kcy; &amp;scy;&amp;ocy;&amp;bcy;&amp;scy;&amp;tcy;&amp;vcy;. &amp;kcy;&amp;ncy;&amp;icy;&amp;gcy;&amp;iecy; «&amp;Tcy;&amp;yucy;&amp;pcy;&amp;acy;, &amp;Tcy;&amp;ocy;&amp;mcy;&amp;kcy;&amp;acy; &amp;icy; &amp;Scy;&amp;ocy;&amp;rcy;&amp;ocy;&amp;kcy;&amp;acy;» (&amp;Mcy;.: &amp;Dcy;&amp;iecy;&amp;tcy;&amp;gcy;&amp;icy;&amp;zcy;, 1963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1700213"/>
            <a:ext cx="2338388" cy="2089150"/>
          </a:xfrm>
          <a:prstGeom prst="rect">
            <a:avLst/>
          </a:prstGeom>
          <a:noFill/>
        </p:spPr>
      </p:pic>
      <p:pic>
        <p:nvPicPr>
          <p:cNvPr id="21515" name="Picture 11" descr="&amp;Ocy;&amp;bcy;&amp;lcy;&amp;ocy;&amp;zhcy;&amp;kcy;&amp;acy; &amp;kcy;&amp;ncy;&amp;icy;&amp;gcy;&amp;icy; &amp;Mcy;.&amp;Gcy;&amp;ocy;&amp;rcy;&amp;softcy;&amp;kcy;&amp;ocy;&amp;gcy;&amp;ocy; «&amp;Vcy;&amp;ocy;&amp;rcy;&amp;ocy;&amp;bcy;&amp;softcy;&amp;icy;&amp;shcy;&amp;kcy;&amp;ocy;» (&amp;Mcy;.-&amp;Lcy;.: &amp;Dcy;&amp;iecy;&amp;tcy;&amp;gcy;&amp;icy;&amp;zcy;, 1949). &amp;KHcy;&amp;ucy;&amp;dcy;&amp;ocy;&amp;zhcy;. &amp;IEcy;.&amp;CHcy;&amp;acy;&amp;rcy;&amp;ucy;&amp;shcy;&amp;icy;&amp;n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1700213"/>
            <a:ext cx="2100263" cy="2160587"/>
          </a:xfrm>
          <a:prstGeom prst="rect">
            <a:avLst/>
          </a:prstGeom>
          <a:noFill/>
        </p:spPr>
      </p:pic>
      <p:pic>
        <p:nvPicPr>
          <p:cNvPr id="21517" name="Picture 13" descr="i-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4149080"/>
            <a:ext cx="2170112" cy="201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  <a:t>Существует несколько видов штрихов</a:t>
            </a:r>
          </a:p>
        </p:txBody>
      </p:sp>
      <p:pic>
        <p:nvPicPr>
          <p:cNvPr id="22535" name="Содержимое 3"/>
          <p:cNvPicPr>
            <a:picLocks noGrp="1"/>
          </p:cNvPicPr>
          <p:nvPr>
            <p:ph type="body" sz="half" idx="1"/>
          </p:nvPr>
        </p:nvPicPr>
        <p:blipFill>
          <a:blip r:embed="rId2" cstate="print"/>
          <a:srcRect l="5765" t="3288"/>
          <a:stretch>
            <a:fillRect/>
          </a:stretch>
        </p:blipFill>
        <p:spPr>
          <a:xfrm>
            <a:off x="468313" y="1557338"/>
            <a:ext cx="3816350" cy="4895850"/>
          </a:xfrm>
          <a:noFill/>
          <a:ln/>
        </p:spPr>
      </p:pic>
      <p:sp>
        <p:nvSpPr>
          <p:cNvPr id="22534" name="Rectangle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    Короткие прямые штрихи</a:t>
            </a:r>
            <a:b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Длинные вертикальные и горизонтальные штрихи</a:t>
            </a:r>
            <a:b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</a:br>
            <a:endParaRPr lang="ru-RU" sz="20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    Наклонные отрывные и неотрывные штрихи</a:t>
            </a:r>
            <a:b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Удлиняющиеся штрихи</a:t>
            </a:r>
            <a:b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</a:br>
            <a:endParaRPr lang="ru-RU" sz="20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    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Штрихи-зигзаги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Штрихи, расходящиеся от центра по кругу, отрывные и неотрывные</a:t>
            </a:r>
          </a:p>
          <a:p>
            <a:endParaRPr lang="ru-RU" sz="2000" i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/>
          </p:cNvSpPr>
          <p:nvPr>
            <p:ph type="body" sz="half" idx="1"/>
          </p:nvPr>
        </p:nvSpPr>
        <p:spPr>
          <a:xfrm>
            <a:off x="395288" y="908050"/>
            <a:ext cx="3538537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ru-RU" sz="28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Возьмём обычный круг и попробуем заштриховать его разными штрихами</a:t>
            </a:r>
          </a:p>
        </p:txBody>
      </p:sp>
      <p:sp>
        <p:nvSpPr>
          <p:cNvPr id="4" name="Овал 3"/>
          <p:cNvSpPr/>
          <p:nvPr/>
        </p:nvSpPr>
        <p:spPr>
          <a:xfrm>
            <a:off x="4716016" y="1628800"/>
            <a:ext cx="3456384" cy="32403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2" descr="C:\Documents and Settings\Лёха\Рабочий стол\Рис штри\Untitled-5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1268760"/>
            <a:ext cx="3311525" cy="2662238"/>
          </a:xfrm>
          <a:noFill/>
          <a:ln/>
        </p:spPr>
      </p:pic>
      <p:pic>
        <p:nvPicPr>
          <p:cNvPr id="28683" name="Picture 11" descr="i?id=247362788-1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293096"/>
            <a:ext cx="1655763" cy="1644650"/>
          </a:xfrm>
          <a:prstGeom prst="rect">
            <a:avLst/>
          </a:prstGeom>
          <a:noFill/>
        </p:spPr>
      </p:pic>
      <p:pic>
        <p:nvPicPr>
          <p:cNvPr id="28686" name="Picture 14" descr="PicsDesk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268760"/>
            <a:ext cx="3633787" cy="2720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1" name="Picture 2" descr="C:\Documents and Settings\Лёха\Рабочий стол\Рис штри\Untitled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3384376" cy="305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13" descr="i?id=260256088-5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204864"/>
            <a:ext cx="3311525" cy="223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423</TotalTime>
  <Words>89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Arial</vt:lpstr>
      <vt:lpstr>Times New Roman</vt:lpstr>
      <vt:lpstr>Поток</vt:lpstr>
      <vt:lpstr>«Удивительные штрихи»</vt:lpstr>
      <vt:lpstr>Слайд 2</vt:lpstr>
      <vt:lpstr>    </vt:lpstr>
      <vt:lpstr>Что художник может  рассказать при помощи штриха?</vt:lpstr>
      <vt:lpstr>Штрихами хорошо изображать пушистых или лохматых зверей, оперения птиц, колючую хвою елей и многое другое.  </vt:lpstr>
      <vt:lpstr>Существует несколько видов штрихов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Шучалина Н.Н.</dc:creator>
  <cp:lastModifiedBy>Шучалин Д.В.</cp:lastModifiedBy>
  <cp:revision>35</cp:revision>
  <dcterms:created xsi:type="dcterms:W3CDTF">2011-07-12T10:04:18Z</dcterms:created>
  <dcterms:modified xsi:type="dcterms:W3CDTF">2015-03-22T15:42:34Z</dcterms:modified>
</cp:coreProperties>
</file>