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4CD970-3CF6-44C4-BCFB-BD58E6CF30B3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ADC089-012A-494C-9A60-B54D61959E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12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0.jpeg"/><Relationship Id="rId5" Type="http://schemas.openxmlformats.org/officeDocument/2006/relationships/image" Target="../media/image22.jpg"/><Relationship Id="rId10" Type="http://schemas.openxmlformats.org/officeDocument/2006/relationships/image" Target="../media/image21.jpg"/><Relationship Id="rId4" Type="http://schemas.openxmlformats.org/officeDocument/2006/relationships/image" Target="../media/image26.jp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5542384" cy="1470025"/>
          </a:xfrm>
        </p:spPr>
        <p:txBody>
          <a:bodyPr/>
          <a:lstStyle/>
          <a:p>
            <a:r>
              <a:rPr lang="ru-RU" dirty="0" smtClean="0"/>
              <a:t>Мир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996952"/>
            <a:ext cx="6800800" cy="3120752"/>
          </a:xfrm>
        </p:spPr>
        <p:txBody>
          <a:bodyPr/>
          <a:lstStyle/>
          <a:p>
            <a:r>
              <a:rPr lang="ru-RU" dirty="0" smtClean="0"/>
              <a:t>Создала:</a:t>
            </a:r>
          </a:p>
          <a:p>
            <a:r>
              <a:rPr lang="ru-RU" dirty="0" smtClean="0"/>
              <a:t>Воспитатель второй младшей группы</a:t>
            </a:r>
          </a:p>
          <a:p>
            <a:r>
              <a:rPr lang="ru-RU" dirty="0" err="1" smtClean="0"/>
              <a:t>Дмитрина</a:t>
            </a:r>
            <a:r>
              <a:rPr lang="ru-RU" dirty="0" smtClean="0"/>
              <a:t>. И.Ю.</a:t>
            </a:r>
          </a:p>
          <a:p>
            <a:r>
              <a:rPr lang="ru-RU" dirty="0" smtClean="0"/>
              <a:t>МКДОУ</a:t>
            </a:r>
          </a:p>
          <a:p>
            <a:r>
              <a:rPr lang="ru-RU" dirty="0" smtClean="0"/>
              <a:t>«Детский сад №10»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04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бычный песок – простор для фантазии ребёнка.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461448"/>
            <a:ext cx="0" cy="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29" y="1143000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298879"/>
            <a:ext cx="2064000" cy="15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143000"/>
            <a:ext cx="24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60" y="3645024"/>
            <a:ext cx="24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864" y="3212976"/>
            <a:ext cx="2304000" cy="172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076" y="3644458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3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4312" y="9693696"/>
            <a:ext cx="0" cy="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8" y="339160"/>
            <a:ext cx="2400000" cy="1800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1142999"/>
            <a:ext cx="45719" cy="45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59160"/>
            <a:ext cx="24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8" y="2492896"/>
            <a:ext cx="24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577" y="1046459"/>
            <a:ext cx="2880000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296" y="2081603"/>
            <a:ext cx="24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36373" y="4241603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78" y="4549001"/>
            <a:ext cx="2400000" cy="18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80918" y="908720"/>
            <a:ext cx="0" cy="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52062" y="3881603"/>
            <a:ext cx="2832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20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4464" y="1021521"/>
            <a:ext cx="3840000" cy="288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20152" y="260648"/>
            <a:ext cx="0" cy="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390" y="260648"/>
            <a:ext cx="215524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505" y="4293096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22160" y="1010688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2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отзывчивость в процессе общения с природой.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3840000" cy="288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04" y="1841733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2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87438"/>
            <a:ext cx="0" cy="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83943"/>
            <a:ext cx="384000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7839" y="2023943"/>
            <a:ext cx="384000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43000"/>
            <a:ext cx="0" cy="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583670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1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это, что за чудо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3600000" cy="2700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1" y="2852936"/>
            <a:ext cx="243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9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885" y="1083686"/>
            <a:ext cx="8182084" cy="21908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92" y="-1251520"/>
            <a:ext cx="8229600" cy="4525963"/>
          </a:xfrm>
        </p:spPr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716016" y="299695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Ирина\AppData\Local\Microsoft\Windows\Temporary Internet Files\Content.IE5\NOHWGNIM\MC9004357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1082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72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</TotalTime>
  <Words>47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Мир природы</vt:lpstr>
      <vt:lpstr>Обычный песок – простор для фантазии ребёнка.</vt:lpstr>
      <vt:lpstr>Презентация PowerPoint</vt:lpstr>
      <vt:lpstr>Презентация PowerPoint</vt:lpstr>
      <vt:lpstr>Развивать эмоциональную отзывчивость в процессе общения с природой.</vt:lpstr>
      <vt:lpstr>Презентация PowerPoint</vt:lpstr>
      <vt:lpstr>А это, что за чудо?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природы</dc:title>
  <dc:creator>Ирина</dc:creator>
  <cp:lastModifiedBy>Ирина</cp:lastModifiedBy>
  <cp:revision>20</cp:revision>
  <dcterms:created xsi:type="dcterms:W3CDTF">2014-09-09T16:13:44Z</dcterms:created>
  <dcterms:modified xsi:type="dcterms:W3CDTF">2015-04-22T19:15:13Z</dcterms:modified>
</cp:coreProperties>
</file>