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9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14AC9-A916-43BF-ACFD-1F80E9111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8F82D-4D78-40BD-9055-65B0E994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F580-2AA6-46FD-830E-9CBAB525E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2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г.Артем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2015 год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Фронтовые письма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500042"/>
            <a:ext cx="6643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«Средняя общеобразовательная шкала №35»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Артемовского городского округа </a:t>
            </a:r>
          </a:p>
        </p:txBody>
      </p:sp>
      <p:pic>
        <p:nvPicPr>
          <p:cNvPr id="7" name="Picture 2" descr="http://file.mobilmusic.ru/7b/d1/11/8339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214554"/>
            <a:ext cx="3214710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3417" y="3357562"/>
            <a:ext cx="42838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Выполнили: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Ташлинская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Светлана,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Тимошенко Алина,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Примушко Лидия,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Казымова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Сабина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Клоков Юрий,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Кривулькин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Константин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600" b="1" dirty="0" smtClean="0">
                <a:solidFill>
                  <a:srgbClr val="FF0000"/>
                </a:solidFill>
              </a:rPr>
              <a:t>Литература и информационные ресурсы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857364"/>
            <a:ext cx="8229600" cy="45720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1.«Великая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Отечественная  в письмах». Составитель В.Г.Гришин Москва. 1983 год.</a:t>
            </a:r>
          </a:p>
          <a:p>
            <a:pPr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«Говорят погибшие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герои</a:t>
            </a:r>
          </a:p>
          <a:p>
            <a:pPr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Составители В.А. Кондратьев, З.Н. Политов Москва. 1982 год.</a:t>
            </a:r>
          </a:p>
          <a:p>
            <a:pPr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3.А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Ришин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«Я пишу тебе из сорок первого..», Москва. 1990 год.</a:t>
            </a:r>
          </a:p>
          <a:p>
            <a:pPr eaLnBrk="1" hangingPunct="1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4.Книга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Памяти. Ярославль. 1995 год.</a:t>
            </a:r>
          </a:p>
          <a:p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lex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http://www.ivgoradm.ru/vov/geroi/majorov.htm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icon555.com › voina2/bogatkov.html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http://www.strelna-lib.ru/print.php?type=A&amp;item_id=15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verav.ru › common/message.php…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history.opck.org › history/</a:t>
            </a:r>
            <a:r>
              <a:rPr lang="en-US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ludi</a:t>
            </a:r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/djalil.php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http://www.naslednikislavy.ru/news.php?tag=14287&amp;page=6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http://www6.earth.disput.az/index.php?showtopic=142981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http://gokazan.ru/page125.htm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www.lexicon555.com/voina2/loboda.html</a:t>
            </a: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омним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929066"/>
            <a:ext cx="178595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1038" cy="2928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  <a:t>Цель проекта: </a:t>
            </a:r>
            <a:br>
              <a:rPr lang="ru-RU" sz="40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знакомство с текстами фронтовых писем с целью </a:t>
            </a:r>
            <a:r>
              <a:rPr lang="ru-RU" sz="3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сохранения </a:t>
            </a:r>
            <a:r>
              <a:rPr lang="ru-RU" sz="3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памяти о защитниках Родины, погибших в годы Великой Отечественной </a:t>
            </a:r>
            <a:r>
              <a:rPr lang="ru-RU" sz="31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войны. </a:t>
            </a:r>
            <a:endParaRPr lang="ru-RU" sz="31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403564"/>
            <a:ext cx="8229600" cy="3454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1.изучить архивные материалы школьного музея;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2.познакомиться с содержанием стихотворения А.Твардовского «Я убит подо Ржевом»;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3.написать письмо погибшему солдату.</a:t>
            </a: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357166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Фронтовые письма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85860"/>
            <a:ext cx="4371980" cy="5072098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9 мая 2015 года исполнится 70 лет с победного окончания Великой Отечественной войны. Но память о погибших в годы войны до сих пор живет в наших сердцах.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 войне написано немало книг: художественных и документальных. Но письма с фронта занимают особое место. Они написаны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участниками тех </a:t>
            </a:r>
            <a:r>
              <a:rPr lang="ru-RU" sz="2000" b="1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героических событий.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Они понятны для любого, кто читает их. Эти слова, протянувшиеся из прошлого в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будущее, нерасторжимо связали судьбы прадедов и правнуков.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</a:t>
            </a:r>
            <a:endParaRPr lang="ru-RU" sz="2000" b="1" dirty="0" smtClean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100" name="Picture 5" descr="Изображение 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2786058"/>
            <a:ext cx="3157455" cy="2930214"/>
          </a:xfrm>
          <a:noFill/>
        </p:spPr>
      </p:pic>
      <p:pic>
        <p:nvPicPr>
          <p:cNvPr id="5" name="Picture 2" descr="Помним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604"/>
            <a:ext cx="1302984" cy="13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428604"/>
            <a:ext cx="712945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000" b="1" dirty="0" smtClean="0">
                <a:solidFill>
                  <a:srgbClr val="FF0000"/>
                </a:solidFill>
              </a:rPr>
              <a:t>Письма Митрофанова Николая из села Петрищева от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23 июля и 5 августа 1941 года</a:t>
            </a:r>
          </a:p>
        </p:txBody>
      </p:sp>
      <p:pic>
        <p:nvPicPr>
          <p:cNvPr id="9221" name="Picture 32" descr="фотография №1 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1785950" cy="2479262"/>
          </a:xfrm>
        </p:spPr>
      </p:pic>
      <p:pic>
        <p:nvPicPr>
          <p:cNvPr id="9220" name="Picture 21" descr="Изображение 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1643050"/>
            <a:ext cx="1984375" cy="2476500"/>
          </a:xfrm>
          <a:noFill/>
        </p:spPr>
      </p:pic>
      <p:sp>
        <p:nvSpPr>
          <p:cNvPr id="9219" name="Rectangle 20"/>
          <p:cNvSpPr>
            <a:spLocks noGrp="1" noChangeArrowheads="1"/>
          </p:cNvSpPr>
          <p:nvPr>
            <p:ph type="body" sz="half" idx="3"/>
          </p:nvPr>
        </p:nvSpPr>
        <p:spPr>
          <a:xfrm>
            <a:off x="900113" y="4143380"/>
            <a:ext cx="7772400" cy="219550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Питаемся хорошо, живем, вернее ночуем, все больше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 небольших лесах…»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В феврале 1942 года Митрофанова Анна получила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извещение « пропал без вести», пятеро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детей остались сиротами.</a:t>
            </a:r>
          </a:p>
        </p:txBody>
      </p:sp>
      <p:pic>
        <p:nvPicPr>
          <p:cNvPr id="8" name="Picture 2" descr="Помним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636"/>
            <a:ext cx="1439154" cy="14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28926" y="1928802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«…нахожусь на Западном направлении, на берегу реки Днепра. Знакомых стало много, </a:t>
            </a:r>
            <a:r>
              <a:rPr lang="ru-RU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переславцев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только двое,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боях ещё не участвовал,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но к фронту уже приближаемся</a:t>
            </a: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805815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</a:rPr>
              <a:t>Воробьев Владимир –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26 - </a:t>
            </a:r>
            <a:r>
              <a:rPr lang="ru-RU" sz="3200" b="1" dirty="0" smtClean="0">
                <a:solidFill>
                  <a:srgbClr val="FF0000"/>
                </a:solidFill>
              </a:rPr>
              <a:t>летний колхозный бригадир.</a:t>
            </a:r>
          </a:p>
        </p:txBody>
      </p:sp>
      <p:pic>
        <p:nvPicPr>
          <p:cNvPr id="8198" name="Picture 18" descr="Изображение 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6038" y="1500174"/>
            <a:ext cx="3308350" cy="2500330"/>
          </a:xfrm>
          <a:noFill/>
        </p:spPr>
      </p:pic>
      <p:sp>
        <p:nvSpPr>
          <p:cNvPr id="819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785786" y="4071942"/>
            <a:ext cx="7772400" cy="191612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оторое пронизано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заботой и тревогой о близких: 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«… эти дни для меня очень трудные, даже 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ночью 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не 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спится</a:t>
            </a:r>
            <a:r>
              <a:rPr lang="ru-RU" sz="2000" b="1" i="1" dirty="0" smtClean="0">
                <a:solidFill>
                  <a:schemeClr val="bg1"/>
                </a:solidFill>
                <a:latin typeface="Arial Narrow" pitchFamily="34" charset="0"/>
              </a:rPr>
              <a:t>, жалко мне вас… я сейчас в тепле и чистоте, но впереди придётся встретиться с трудностями, но что делать, не мы первые, не мы последние, а защищать Родину нужно. Это долг наш…»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 августе пришло извещение о его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гибели. </a:t>
            </a:r>
            <a:endParaRPr lang="ru-RU" sz="2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197" name="Picture 7" descr="Изображение 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1928826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Помним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429240"/>
            <a:ext cx="1000132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488" y="1785926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Его часть воевала под Вязьмой, это мы видим из письма от 24 июля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1941г.,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</a:rPr>
              <a:t>Письмо от 26 октября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Старостина Василия </a:t>
            </a:r>
            <a:r>
              <a:rPr lang="ru-RU" sz="2800" b="1" dirty="0" err="1" smtClean="0">
                <a:solidFill>
                  <a:srgbClr val="FF0000"/>
                </a:solidFill>
              </a:rPr>
              <a:t>Евстафьевича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285860"/>
            <a:ext cx="3811587" cy="4530725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Arial Narrow" pitchFamily="34" charset="0"/>
              </a:rPr>
              <a:t>«…дорогие мои, если вас будут эвакуировать, предложите, чтобы вас могли отправить к брату Павлу, впрочем вам там видно будет как лучше…»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eaLnBrk="1" hangingPunct="1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Эти строчки передают самый критический момент войны: Москва на осадном положении, бомбили даже станцию Рязанцево. </a:t>
            </a:r>
          </a:p>
        </p:txBody>
      </p:sp>
      <p:pic>
        <p:nvPicPr>
          <p:cNvPr id="11269" name="Picture 11" descr="Изображение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357298"/>
            <a:ext cx="40557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Фронтовые письма</a:t>
            </a:r>
          </a:p>
        </p:txBody>
      </p:sp>
      <p:pic>
        <p:nvPicPr>
          <p:cNvPr id="412676" name="Picture 7" descr="Изображение 0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1285860"/>
            <a:ext cx="3308465" cy="4530436"/>
          </a:xfrm>
          <a:noFill/>
        </p:spPr>
      </p:pic>
      <p:sp>
        <p:nvSpPr>
          <p:cNvPr id="4126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14414" y="1285860"/>
            <a:ext cx="3810000" cy="48529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Хочется сказать, что,  исследуя фронтовые письма, мы были удивлены их простотой.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В них выражены любовь к близким и ненависть к врагам, вера в будущее и жажда жизни,  прослеживается героизм и нравственная чистота авторов этих писем.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     Как нежно и преданно они любят матерей, жён и детей! Как точно они ощущают связь своей единственной жизни и жизни народа, свою ответственность за жизнь чужих людей и свой гражданский долг.</a:t>
            </a:r>
          </a:p>
        </p:txBody>
      </p:sp>
      <p:pic>
        <p:nvPicPr>
          <p:cNvPr id="6" name="Picture 2" descr="Помним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72074"/>
            <a:ext cx="1357322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643734" cy="4286280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Нами был собран довольно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богатый материал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 теме 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«Фронтовые письма».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Мы решили 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Narrow" pitchFamily="34" charset="0"/>
                <a:cs typeface="Arial" pitchFamily="34" charset="0"/>
              </a:rPr>
              <a:t>                        дополнить его, написав                       			свое письмо погибшему      				солдату.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http://pobeda1945-art.ru/gal4/16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3357586" cy="4342858"/>
          </a:xfrm>
          <a:prstGeom prst="rect">
            <a:avLst/>
          </a:prstGeom>
          <a:noFill/>
        </p:spPr>
      </p:pic>
      <p:pic>
        <p:nvPicPr>
          <p:cNvPr id="9" name="Picture 2" descr="Помним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28604"/>
            <a:ext cx="1357322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User\Рабочий стол\2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94885" y="3334743"/>
            <a:ext cx="2000264" cy="31889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2382">
            <a:off x="662626" y="1051826"/>
            <a:ext cx="4136802" cy="3684974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2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4552">
            <a:off x="4393075" y="448234"/>
            <a:ext cx="4494630" cy="3274659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2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88019">
            <a:off x="2652857" y="2019028"/>
            <a:ext cx="5731947" cy="4176133"/>
          </a:xfrm>
          <a:prstGeom prst="rect">
            <a:avLst/>
          </a:prstGeom>
          <a:noFill/>
        </p:spPr>
      </p:pic>
      <p:pic>
        <p:nvPicPr>
          <p:cNvPr id="18" name="Picture 2" descr="C:\Documents and Settings\User\Рабочий стол\2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7951">
            <a:off x="557037" y="2138886"/>
            <a:ext cx="5214165" cy="379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384</TotalTime>
  <Words>532</Words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Фронтовые письма </vt:lpstr>
      <vt:lpstr>             Цель проекта:  знакомство с текстами фронтовых писем с целью сохранения памяти о защитниках Родины, погибших в годы Великой Отечественной войны. </vt:lpstr>
      <vt:lpstr>Фронтовые письма</vt:lpstr>
      <vt:lpstr>Письма Митрофанова Николая из села Петрищева от  23 июля и 5 августа 1941 года</vt:lpstr>
      <vt:lpstr>Воробьев Владимир –  26 - летний колхозный бригадир.</vt:lpstr>
      <vt:lpstr>Письмо от 26 октября Старостина Василия Евстафьевича</vt:lpstr>
      <vt:lpstr>Фронтовые письма</vt:lpstr>
      <vt:lpstr>Нами был собран довольно богатый материал по  теме  «Фронтовые письма».                        Мы решили                          дополнить его, написав                          свое письмо погибшему          солдату. </vt:lpstr>
      <vt:lpstr>Слайд 9</vt:lpstr>
      <vt:lpstr>Литература и 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№35» Артемовского городского округа</dc:title>
  <cp:lastModifiedBy>Комп4</cp:lastModifiedBy>
  <cp:revision>47</cp:revision>
  <dcterms:modified xsi:type="dcterms:W3CDTF">2005-01-02T19:44:26Z</dcterms:modified>
</cp:coreProperties>
</file>