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4A9E-E578-48F4-AB6D-2DA0DCC677D4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8908-6643-44E9-B060-7E8CEB600E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5784"/>
            <a:ext cx="9434515" cy="707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0199"/>
            <a:ext cx="9382159" cy="703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5502" y="-642966"/>
            <a:ext cx="9715565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155182"/>
            <a:ext cx="9715536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04" y="0"/>
            <a:ext cx="9294312" cy="697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1636"/>
            <a:ext cx="9263095" cy="694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8857" y="0"/>
            <a:ext cx="9453596" cy="709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38159" y="-339283"/>
            <a:ext cx="9882160" cy="74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911" y="-392933"/>
            <a:ext cx="9667911" cy="725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6450" y="-162338"/>
            <a:ext cx="9360450" cy="702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471" y="-328601"/>
            <a:ext cx="9715471" cy="728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86974" cy="734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9120187" cy="68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2668" y="-292930"/>
            <a:ext cx="9534574" cy="715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7625" y="-35718"/>
            <a:ext cx="9191625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78618"/>
            <a:ext cx="9810785" cy="735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0361" y="-489387"/>
            <a:ext cx="9884361" cy="741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437188" cy="70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</dc:creator>
  <cp:lastModifiedBy>ааа</cp:lastModifiedBy>
  <cp:revision>3</cp:revision>
  <dcterms:created xsi:type="dcterms:W3CDTF">2015-04-20T13:47:32Z</dcterms:created>
  <dcterms:modified xsi:type="dcterms:W3CDTF">2015-04-20T14:16:09Z</dcterms:modified>
</cp:coreProperties>
</file>