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E4221-3424-444E-A6DB-7F07A0126A17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F7759A-85D5-49E7-8562-A845AF7F1E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E4221-3424-444E-A6DB-7F07A0126A17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F7759A-85D5-49E7-8562-A845AF7F1E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E4221-3424-444E-A6DB-7F07A0126A17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F7759A-85D5-49E7-8562-A845AF7F1E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E4221-3424-444E-A6DB-7F07A0126A17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F7759A-85D5-49E7-8562-A845AF7F1E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E4221-3424-444E-A6DB-7F07A0126A17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F7759A-85D5-49E7-8562-A845AF7F1E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E4221-3424-444E-A6DB-7F07A0126A17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F7759A-85D5-49E7-8562-A845AF7F1E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E4221-3424-444E-A6DB-7F07A0126A17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F7759A-85D5-49E7-8562-A845AF7F1E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E4221-3424-444E-A6DB-7F07A0126A17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F7759A-85D5-49E7-8562-A845AF7F1E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E4221-3424-444E-A6DB-7F07A0126A17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F7759A-85D5-49E7-8562-A845AF7F1E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E4221-3424-444E-A6DB-7F07A0126A17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F7759A-85D5-49E7-8562-A845AF7F1E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E4221-3424-444E-A6DB-7F07A0126A17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F7759A-85D5-49E7-8562-A845AF7F1E3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7BE4221-3424-444E-A6DB-7F07A0126A17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9F7759A-85D5-49E7-8562-A845AF7F1E3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русского языка </a:t>
            </a:r>
            <a:br>
              <a:rPr lang="ru-RU" dirty="0" smtClean="0"/>
            </a:br>
            <a:r>
              <a:rPr lang="ru-RU" dirty="0" smtClean="0"/>
              <a:t>в 3 классе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Тема : Слова с удвоенной согласной.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643042" y="4753285"/>
            <a:ext cx="721523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одном сказочном городе слов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Высоко на горе в старом замке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Живут, догадались кто?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http://detskij-sad.ru/images/7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28728" y="714356"/>
            <a:ext cx="6429420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4662108"/>
            <a:ext cx="2231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500166" y="3786190"/>
            <a:ext cx="66437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Бб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жж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рр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лл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мм, </a:t>
            </a:r>
            <a:r>
              <a:rPr kumimoji="0" lang="ru-RU" sz="32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нн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сс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пп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кК. 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3306" y="714356"/>
            <a:ext cx="41927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Минутка чистописания</a:t>
            </a:r>
            <a:endParaRPr lang="ru-RU" sz="3200" dirty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357422" y="4643446"/>
            <a:ext cx="505138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 кто может назвать слова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удвоенными согласными?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5" name="Picture 5" descr="http://frolovablog.ru/wp-content/uploads/2009/09/0109-300x270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57224" y="857232"/>
            <a:ext cx="2857500" cy="2571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1106424"/>
          <a:ext cx="8358246" cy="5751576"/>
        </p:xfrm>
        <a:graphic>
          <a:graphicData uri="http://schemas.openxmlformats.org/drawingml/2006/table">
            <a:tbl>
              <a:tblPr/>
              <a:tblGrid>
                <a:gridCol w="2786082"/>
                <a:gridCol w="2786082"/>
                <a:gridCol w="2786082"/>
              </a:tblGrid>
              <a:tr h="55788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Есть спортивная игра,</a:t>
                      </a:r>
                      <a:b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В ее названии два “к”</a:t>
                      </a:r>
                      <a:b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Играя клюшкой шайбу бей</a:t>
                      </a:r>
                      <a:b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Игра известная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……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 мамой в магазин ходили</a:t>
                      </a:r>
                      <a:b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Для занятий все купили</a:t>
                      </a:r>
                      <a:b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За ластик, ручку, пасту</a:t>
                      </a:r>
                      <a:b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Несу я деньги в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r>
                        <a:rPr lang="ru-RU" sz="2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Потрудился я вчера,</a:t>
                      </a:r>
                      <a:b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Голова болит с утра</a:t>
                      </a:r>
                      <a:b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И чихаю и охрип,</a:t>
                      </a:r>
                      <a:b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У меня, 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наверно </a:t>
                      </a:r>
                      <a:r>
                        <a:rPr lang="ru-RU" sz="200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В середине, по бокам</a:t>
                      </a:r>
                      <a:b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Цветы и липы тут и там.</a:t>
                      </a:r>
                      <a:b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Идти нам веселее</a:t>
                      </a:r>
                      <a:b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 липовой 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……..</a:t>
                      </a:r>
                      <a:r>
                        <a:rPr lang="ru-RU" sz="2000" i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 долинам, по оврагам</a:t>
                      </a:r>
                      <a:b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Мчит широкая дорога.</a:t>
                      </a:r>
                      <a:b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И она, как знают все</a:t>
                      </a:r>
                      <a:b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Называется </a:t>
                      </a:r>
                      <a:r>
                        <a:rPr lang="ru-RU" sz="2000" smtClean="0">
                          <a:latin typeface="Times New Roman"/>
                          <a:ea typeface="Times New Roman"/>
                          <a:cs typeface="Times New Roman"/>
                        </a:rPr>
                        <a:t>…….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Где доска и парты есть</a:t>
                      </a:r>
                      <a:b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Чтоб всем детям сразу сесть?</a:t>
                      </a:r>
                      <a:b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Это в школе есть у нас,</a:t>
                      </a:r>
                      <a:b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Это наш 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просторный </a:t>
                      </a:r>
                      <a:r>
                        <a:rPr lang="ru-RU" sz="200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1538" y="357166"/>
            <a:ext cx="6715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Доскажи словечко  :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500166" y="4000504"/>
            <a:ext cx="647741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ВЫВОД: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Удвоенная согласная пишется там,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где слова тянутся долго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1" name="Picture 3" descr="http://frolovablog.ru/wp-content/uploads/2009/09/0109-300x270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85785" y="285728"/>
            <a:ext cx="4206903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71604" y="1714488"/>
          <a:ext cx="6096000" cy="458451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В, воскресенье, ребят, поехала, группа, за, город,</a:t>
                      </a:r>
                      <a:b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кассе, купили, в, билеты, они,</a:t>
                      </a:r>
                      <a:b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подошел, перрону, поезд, к,</a:t>
                      </a:r>
                      <a:b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быстро вагоны, пассажиры, вошли, в,</a:t>
                      </a:r>
                      <a:b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смотреть, окна, из, вагона, приятно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85918" y="571480"/>
            <a:ext cx="5429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Составь рассказ.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518660/img2.gif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85918" y="1571612"/>
            <a:ext cx="5300688" cy="3267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071670" y="642918"/>
            <a:ext cx="4857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Разгадайте ребусы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4143380"/>
            <a:ext cx="5357850" cy="12715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</TotalTime>
  <Words>104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Урок русского языка  в 3 классе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 в 3 классе</dc:title>
  <dc:creator>LyudOK</dc:creator>
  <cp:lastModifiedBy>LyudOK</cp:lastModifiedBy>
  <cp:revision>3</cp:revision>
  <dcterms:created xsi:type="dcterms:W3CDTF">2013-01-28T14:49:53Z</dcterms:created>
  <dcterms:modified xsi:type="dcterms:W3CDTF">2013-01-28T15:17:01Z</dcterms:modified>
</cp:coreProperties>
</file>