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98" r:id="rId31"/>
    <p:sldId id="286" r:id="rId32"/>
    <p:sldId id="287" r:id="rId33"/>
    <p:sldId id="288" r:id="rId34"/>
    <p:sldId id="299" r:id="rId35"/>
    <p:sldId id="300" r:id="rId36"/>
    <p:sldId id="291" r:id="rId37"/>
    <p:sldId id="292" r:id="rId38"/>
    <p:sldId id="302" r:id="rId39"/>
    <p:sldId id="303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43" autoAdjust="0"/>
  </p:normalViewPr>
  <p:slideViewPr>
    <p:cSldViewPr>
      <p:cViewPr>
        <p:scale>
          <a:sx n="93" d="100"/>
          <a:sy n="93" d="100"/>
        </p:scale>
        <p:origin x="-91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00CF-E261-4F9F-90BF-F30AA28539DA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8184-DCD8-42F8-8954-ABE82E1C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8184-DCD8-42F8-8954-ABE82E1C02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F4EF36-3AE3-4AC6-AFDF-548A98F9AC19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88C64F-F085-4140-909F-A858E590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5718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rgbClr val="FFFF00"/>
                </a:solidFill>
              </a:rPr>
              <a:t>Классный час на тему: «Как справиться с экзаменационным стрессом?»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исунки Ильи\приём как слыш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143248"/>
            <a:ext cx="5143536" cy="36385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9863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Упражнение 3. «Ресурсные образы»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«Вспомните или придумайте место, где вы бы чувствовали себя в безопасности и вам было бы хорошо и спокойно…»</a:t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3643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Упражнение 4. «Стряхни».</a:t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Цель: избавиться от мешающих и неприятных эмоций.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2357454"/>
          </a:xfrm>
        </p:spPr>
        <p:txBody>
          <a:bodyPr/>
          <a:lstStyle/>
          <a:p>
            <a:r>
              <a:rPr lang="ru-RU" sz="3600" dirty="0" smtClean="0"/>
              <a:t>Представьте, что весь неприятный груз с вас спадает и вы становитесь бодрее и веселее </a:t>
            </a:r>
            <a:r>
              <a:rPr lang="ru-RU" sz="3600" dirty="0" smtClean="0">
                <a:sym typeface="Wingdings" pitchFamily="2" charset="2"/>
              </a:rPr>
              <a:t>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607223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Упражнение 5. «Массируем руки»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Время проведения: 5 минут.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Цель: стимуляция познавательных способностей.</a:t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25717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Упражнение 6. «Сохраняем силы»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Цель: снятие эмоционального напряжения.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72560" cy="4286280"/>
          </a:xfrm>
        </p:spPr>
        <p:txBody>
          <a:bodyPr>
            <a:normAutofit fontScale="77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Делая выдох спокойно сожмите пальцы в кулак с загнутым внутрь большим пальцем. Затем, ослабляя сжатие кулака, сделайте вдох. Повторите 5 раз.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Слегка помассируйте кончик мизинца.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Встаньте и сделайте очень глубокий выдох. Затем наберите полные лёгкие воздуха и выдохните со звуком. Пропойте во время выдоха долгое «</a:t>
            </a:r>
            <a:r>
              <a:rPr lang="ru-RU" dirty="0" err="1" smtClean="0">
                <a:solidFill>
                  <a:schemeClr val="tx2"/>
                </a:solidFill>
              </a:rPr>
              <a:t>ааааа</a:t>
            </a:r>
            <a:r>
              <a:rPr lang="ru-RU" dirty="0" smtClean="0">
                <a:solidFill>
                  <a:schemeClr val="tx2"/>
                </a:solidFill>
              </a:rPr>
              <a:t>». Представьте, что при этом из вас вытекает ощущение напряжения, усталости. А на вдохе представьте себе, что вдыхаете вместе с воздухом весёлые и радостные мысли. На каждом выдохе повторяйте звук «</a:t>
            </a:r>
            <a:r>
              <a:rPr lang="ru-RU" dirty="0" err="1" smtClean="0">
                <a:solidFill>
                  <a:schemeClr val="tx2"/>
                </a:solidFill>
              </a:rPr>
              <a:t>ааааа</a:t>
            </a:r>
            <a:r>
              <a:rPr lang="ru-RU" dirty="0" smtClean="0">
                <a:solidFill>
                  <a:schemeClr val="tx2"/>
                </a:solidFill>
              </a:rPr>
              <a:t>» всё громче и громче, пока неприятные ощущения не покинут вас полностью.</a:t>
            </a:r>
          </a:p>
          <a:p>
            <a:pPr marL="514350" lvl="0" indent="-514350" algn="l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514350" indent="-514350" algn="l"/>
            <a:r>
              <a:rPr lang="ru-RU" dirty="0" smtClean="0">
                <a:solidFill>
                  <a:schemeClr val="tx2"/>
                </a:solidFill>
              </a:rPr>
              <a:t>                       Вы заметили, что сохранили свои силы? </a:t>
            </a:r>
            <a:r>
              <a:rPr lang="ru-RU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250033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Премудрости правильной подготовки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рисунки Ильи\ег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414340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5129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rgbClr val="FFFF00"/>
                </a:solidFill>
              </a:rPr>
              <a:t>1. Подготовь место для занятий.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- Убери со стола лишние вещи,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- удобно расположи нужные учебники, конспекты…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- можно ввести в интерьер комнаты жёлтый и фиолетовый цвета </a:t>
            </a:r>
            <a:r>
              <a:rPr lang="ru-RU" sz="44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6433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2. Составь план подготовки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557214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3.Чтобы войти в рабочий ритм – начни с материала, который тебе больше всего интересен и приятен Или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начни с самого трудного.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5072098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5300" dirty="0" smtClean="0">
                <a:solidFill>
                  <a:schemeClr val="tx1"/>
                </a:solidFill>
              </a:rPr>
              <a:t>4.Чередуй занятия и отдых.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Оптимально:40 - 50 минут занятий – 10-15 минут перерыв.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Отдых должен быть активным.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3857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450059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5. Структурируй материал за счёт составления планов, схем, причём желательно на бумаге.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6357982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Знание школьной программы,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правил заполнения бланков и благоприятное психологическое состояние – это условия успешной сдачи  экзамена в новой форме.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400800" cy="38576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585791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6. Тренируйся с секундомером в руках.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засекай время выполнения тестов (на задания в части А в среднем уходит по 2 минуты на задание).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071810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>7. Готовясь к экзаменам, никогда не думай о том, что не справишься, а, напротив, мысленно рисуй себе картину триумфа. </a:t>
            </a:r>
            <a:endParaRPr lang="ru-RU" sz="4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643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E:\рисунки Ильи\пятёрка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5214974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55721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Учись вытеснять неприятные эмоции, заменяя их приятными. Установка на успех: «Я смогу справиться с этим заданием».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«Эта задача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мне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по плечу».</a:t>
            </a:r>
            <a:br>
              <a:rPr lang="ru-RU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583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рисунки Ильи\сдан успеш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143248"/>
            <a:ext cx="5286380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528641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92D050"/>
                </a:solidFill>
              </a:rPr>
              <a:t>8. Будь внимателен к себе!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sz="4400" dirty="0" smtClean="0">
                <a:solidFill>
                  <a:srgbClr val="92D050"/>
                </a:solidFill>
              </a:rPr>
              <a:t>Попробуй вместо традиционной чашки кофе практиковать полудрёму, лёгкий сон. </a:t>
            </a:r>
            <a:br>
              <a:rPr lang="ru-RU" sz="4400" dirty="0" smtClean="0">
                <a:solidFill>
                  <a:srgbClr val="92D050"/>
                </a:solidFill>
              </a:rPr>
            </a:b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400052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5300" dirty="0" smtClean="0">
                <a:solidFill>
                  <a:srgbClr val="00B050"/>
                </a:solidFill>
              </a:rPr>
              <a:t>9. Научись сбрасывать напряжение – мгновенно расслабляться.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10. Освой и используй навыки успокаивающего и мобилизующего дыхания.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8072494" cy="292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Успокаивающее: выдох в два раза длиннее вдоха.</a:t>
            </a:r>
          </a:p>
          <a:p>
            <a:r>
              <a:rPr lang="ru-RU" sz="3600" dirty="0" smtClean="0"/>
              <a:t>Мобилизующее: после вдоха – задержка дыхания.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550072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11. Вечером запоминай – утром повторяй.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Динамика запоминания. Эмоциональная окраска. Понимание. Включение в структуру.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6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264320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sz="5300" dirty="0" smtClean="0">
                <a:solidFill>
                  <a:srgbClr val="00B050"/>
                </a:solidFill>
              </a:rPr>
              <a:t>13. Вкусное меню для мозга.</a:t>
            </a:r>
            <a:br>
              <a:rPr lang="ru-RU" sz="5300" dirty="0" smtClean="0">
                <a:solidFill>
                  <a:srgbClr val="00B050"/>
                </a:solidFill>
              </a:rPr>
            </a:br>
            <a:endParaRPr lang="ru-RU" sz="53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рисунки Ильи\корзина фрук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364333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E:\рисунки Ильи\совет овощ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438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41434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Приёмы, мобилизующие интеллектуальные возможности школьников при подготовке и сдаче экзаменов.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рисунки Ильи\экза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429288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Улучшить память…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E:\рисунки Ильи\морк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143240" cy="3429024"/>
          </a:xfrm>
          <a:prstGeom prst="rect">
            <a:avLst/>
          </a:prstGeom>
          <a:noFill/>
        </p:spPr>
      </p:pic>
      <p:pic>
        <p:nvPicPr>
          <p:cNvPr id="5123" name="Picture 3" descr="E:\рисунки Ильи\анан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3000364" cy="2928958"/>
          </a:xfrm>
          <a:prstGeom prst="rect">
            <a:avLst/>
          </a:prstGeom>
          <a:noFill/>
        </p:spPr>
      </p:pic>
      <p:pic>
        <p:nvPicPr>
          <p:cNvPr id="5124" name="Picture 4" descr="E:\рисунки Ильи\авокад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857604"/>
            <a:ext cx="300036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14290"/>
            <a:ext cx="5486400" cy="15716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Сконцентрировать внимание…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E:\рисунки Ильи\ещё кревет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07" b="110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9144000" cy="1482849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Снять умственное переутомление, психическую усталость… </a:t>
            </a:r>
            <a:endParaRPr lang="ru-RU" sz="3600" dirty="0"/>
          </a:p>
        </p:txBody>
      </p:sp>
      <p:pic>
        <p:nvPicPr>
          <p:cNvPr id="7170" name="Picture 2" descr="E:\рисунки Ильи\лу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44" r="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072494" cy="522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Стимулировать деятельность мозга…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E:\рисунки Ильи\орех грецки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B0F0"/>
                </a:solidFill>
              </a:rPr>
              <a:t>Достичь творческого озарения…</a:t>
            </a:r>
            <a:endParaRPr lang="ru-RU" dirty="0"/>
          </a:p>
        </p:txBody>
      </p:sp>
      <p:pic>
        <p:nvPicPr>
          <p:cNvPr id="9218" name="Picture 2" descr="E:\рисунки Ильи\инж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357718" cy="3857637"/>
          </a:xfrm>
          <a:prstGeom prst="rect">
            <a:avLst/>
          </a:prstGeom>
          <a:noFill/>
        </p:spPr>
      </p:pic>
      <p:pic>
        <p:nvPicPr>
          <p:cNvPr id="9219" name="Picture 3" descr="E:\рисунки Ильи\тм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357685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92D050"/>
                </a:solidFill>
              </a:rPr>
              <a:t>Снять нервозность…</a:t>
            </a:r>
            <a:endParaRPr lang="ru-RU" dirty="0"/>
          </a:p>
        </p:txBody>
      </p:sp>
      <p:pic>
        <p:nvPicPr>
          <p:cNvPr id="10242" name="Picture 2" descr="E:\рисунки Ильи\капу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24000"/>
            <a:ext cx="4762500" cy="51911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9600"/>
            <a:ext cx="8643998" cy="96201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Освежить мысли (перед освоением иностранного языка)…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рисунки Ильи\лимоны с клубнико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135732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Улучшить кровообращение мозга, остроту зрения… 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рисунки Ильи\черни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Улучшить или поддержать хорошее настроение… </a:t>
            </a:r>
            <a:endParaRPr lang="ru-RU" dirty="0"/>
          </a:p>
        </p:txBody>
      </p:sp>
      <p:pic>
        <p:nvPicPr>
          <p:cNvPr id="15362" name="Picture 2" descr="E:\рисунки Ильи\перец остр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786214" cy="2714644"/>
          </a:xfrm>
          <a:prstGeom prst="rect">
            <a:avLst/>
          </a:prstGeom>
          <a:noFill/>
        </p:spPr>
      </p:pic>
      <p:pic>
        <p:nvPicPr>
          <p:cNvPr id="15363" name="Picture 3" descr="E:\рисунки Ильи\клубни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786214" cy="2714644"/>
          </a:xfrm>
          <a:prstGeom prst="rect">
            <a:avLst/>
          </a:prstGeom>
          <a:noFill/>
        </p:spPr>
      </p:pic>
      <p:pic>
        <p:nvPicPr>
          <p:cNvPr id="15364" name="Picture 4" descr="E:\рисунки Ильи\шокол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71942"/>
            <a:ext cx="5048268" cy="2786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1928802"/>
            <a:ext cx="54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E:\рисунки Ильи\грызть шокол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92948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6286544"/>
          </a:xfrm>
        </p:spPr>
        <p:txBody>
          <a:bodyPr>
            <a:normAutofit/>
          </a:bodyPr>
          <a:lstStyle/>
          <a:p>
            <a:pPr algn="l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072494" cy="5857916"/>
          </a:xfrm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B0F0"/>
                </a:solidFill>
              </a:rPr>
              <a:t>Поддержание водного баланса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0" algn="l"/>
            <a:r>
              <a:rPr lang="ru-RU" sz="3200" dirty="0" smtClean="0">
                <a:solidFill>
                  <a:srgbClr val="00B0F0"/>
                </a:solidFill>
              </a:rPr>
              <a:t> (пить простую, минеральную 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0" algn="l"/>
            <a:r>
              <a:rPr lang="ru-RU" sz="3200" dirty="0" smtClean="0">
                <a:solidFill>
                  <a:srgbClr val="00B0F0"/>
                </a:solidFill>
              </a:rPr>
              <a:t>воду, зелёный чай)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</a:rPr>
              <a:t>Восстановление гармоничной работы правого и левого полушарий мозга (выполнять упражнения «перекрёстный шаг», смотреть на рисунок «косой крест»)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FF00"/>
                </a:solidFill>
              </a:rPr>
              <a:t>Уменьшение кислородного голодания (осуществлять приём «энергетическое зевание», 3-5 зевков)</a:t>
            </a:r>
          </a:p>
          <a:p>
            <a:pPr algn="l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074" name="Picture 2" descr="E:\рисунки Ильи\стакан в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67"/>
            <a:ext cx="192882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Благодарю за внимание!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Успешной сдачи экзаменов!!!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2858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E:\рисунки Ильи\востор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435771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3000396"/>
          </a:xfr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Приёмы </a:t>
            </a:r>
            <a:r>
              <a:rPr lang="ru-RU" dirty="0" err="1" smtClean="0">
                <a:solidFill>
                  <a:srgbClr val="FFC000"/>
                </a:solidFill>
              </a:rPr>
              <a:t>совладания</a:t>
            </a:r>
            <a:r>
              <a:rPr lang="ru-RU" dirty="0" smtClean="0">
                <a:solidFill>
                  <a:srgbClr val="FFC000"/>
                </a:solidFill>
              </a:rPr>
              <a:t> с экзаменационной тревожностью: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2928934"/>
            <a:ext cx="6400800" cy="40276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E:\рисунки Ильи\над книг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5786478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6572272"/>
          </a:xfrm>
        </p:spPr>
        <p:txBody>
          <a:bodyPr>
            <a:normAutofit/>
          </a:bodyPr>
          <a:lstStyle/>
          <a:p>
            <a:pPr marL="914400" indent="-914400" algn="l"/>
            <a:r>
              <a:rPr lang="ru-RU" sz="36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       </a:t>
            </a: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1. Приспособление к окружающей среде</a:t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2. Переименование</a:t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3. разговор с самим собой ( с другими)</a:t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4. Систематическая </a:t>
            </a:r>
            <a:r>
              <a:rPr lang="ru-RU" sz="4400" b="0" dirty="0" err="1" smtClean="0">
                <a:solidFill>
                  <a:schemeClr val="bg2">
                    <a:lumMod val="50000"/>
                  </a:schemeClr>
                </a:solidFill>
                <a:effectLst/>
              </a:rPr>
              <a:t>десенситизация</a:t>
            </a: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5. управление временем</a:t>
            </a:r>
            <a:b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6. дыхание на счёт</a:t>
            </a:r>
            <a:endParaRPr lang="ru-RU" sz="4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78619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92D050"/>
                </a:solidFill>
              </a:rPr>
              <a:t>Обучение приёмам релаксации и снятия нервно – мышечного напряжения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рисунки Ильи\экзамен в наушник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500726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9863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Упражнение 1 . «Контраст»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Напряжение – расслабление. Работа с разными группами мышц. 10-12 секунд напряжение, затем 1 минута расслабление. Ноги, руки, плечевой пояс, лицо.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52006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Упражнение  2. «Мысленная картинка»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Дыхание похоже на движение волн, мягко набегающих на берег (выдох) и снова откатывающихся назад (вдох). Зримо воображаем в уме волны, их плеск и вкус морской воды, лёгкое дуновение бриза.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471</TotalTime>
  <Words>438</Words>
  <Application>Microsoft Office PowerPoint</Application>
  <PresentationFormat>Экран (4:3)</PresentationFormat>
  <Paragraphs>53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 Классный час на тему: «Как справиться с экзаменационным стрессом?» </vt:lpstr>
      <vt:lpstr>Знание школьной программы,  правил заполнения бланков и благоприятное психологическое состояние – это условия успешной сдачи  экзамена в новой форме.</vt:lpstr>
      <vt:lpstr>Приёмы, мобилизующие интеллектуальные возможности школьников при подготовке и сдаче экзаменов. </vt:lpstr>
      <vt:lpstr>Слайд 4</vt:lpstr>
      <vt:lpstr>Приёмы совладания с экзаменационной тревожностью: </vt:lpstr>
      <vt:lpstr>         1. Приспособление к окружающей среде 2. Переименование 3. разговор с самим собой ( с другими) 4. Систематическая десенситизация  5. управление временем 6. дыхание на счёт</vt:lpstr>
      <vt:lpstr>Обучение приёмам релаксации и снятия нервно – мышечного напряжения </vt:lpstr>
      <vt:lpstr>Упражнение 1 . «Контраст»  Напряжение – расслабление. Работа с разными группами мышц. 10-12 секунд напряжение, затем 1 минута расслабление. Ноги, руки, плечевой пояс, лицо. </vt:lpstr>
      <vt:lpstr>Упражнение  2. «Мысленная картинка» Дыхание похоже на движение волн, мягко набегающих на берег (выдох) и снова откатывающихся назад (вдох). Зримо воображаем в уме волны, их плеск и вкус морской воды, лёгкое дуновение бриза. </vt:lpstr>
      <vt:lpstr>Упражнение 3. «Ресурсные образы» «Вспомните или придумайте место, где вы бы чувствовали себя в безопасности и вам было бы хорошо и спокойно…» </vt:lpstr>
      <vt:lpstr>Упражнение 4. «Стряхни». Цель: избавиться от мешающих и неприятных эмоций. </vt:lpstr>
      <vt:lpstr>Упражнение 5. «Массируем руки» Время проведения: 5 минут. Цель: стимуляция познавательных способностей. </vt:lpstr>
      <vt:lpstr>Упражнение 6. «Сохраняем силы» Цель: снятие эмоционального напряжения. </vt:lpstr>
      <vt:lpstr>Премудрости правильной подготовки </vt:lpstr>
      <vt:lpstr>1. Подготовь место для занятий. - Убери со стола лишние вещи, - удобно расположи нужные учебники, конспекты… - можно ввести в интерьер комнаты жёлтый и фиолетовый цвета  </vt:lpstr>
      <vt:lpstr>  2. Составь план подготовки</vt:lpstr>
      <vt:lpstr>3.Чтобы войти в рабочий ритм – начни с материала, который тебе больше всего интересен и приятен Или  начни с самого трудного. </vt:lpstr>
      <vt:lpstr>      4.Чередуй занятия и отдых.   Оптимально:40 - 50 минут занятий – 10-15 минут перерыв.    Отдых должен быть активным. </vt:lpstr>
      <vt:lpstr>5. Структурируй материал за счёт составления планов, схем, причём желательно на бумаге. </vt:lpstr>
      <vt:lpstr>6. Тренируйся с секундомером в руках.   засекай время выполнения тестов (на задания в части А в среднем уходит по 2 минуты на задание). </vt:lpstr>
      <vt:lpstr>  7. Готовясь к экзаменам, никогда не думай о том, что не справишься, а, напротив, мысленно рисуй себе картину триумфа. </vt:lpstr>
      <vt:lpstr>Учись вытеснять неприятные эмоции, заменяя их приятными. Установка на успех: «Я смогу справиться с этим заданием».  «Эта задача  мне  по плечу». </vt:lpstr>
      <vt:lpstr>8. Будь внимателен к себе!   Попробуй вместо традиционной чашки кофе практиковать полудрёму, лёгкий сон.  </vt:lpstr>
      <vt:lpstr>   9. Научись сбрасывать напряжение – мгновенно расслабляться. </vt:lpstr>
      <vt:lpstr>10. Освой и используй навыки успокаивающего и мобилизующего дыхания.</vt:lpstr>
      <vt:lpstr>11. Вечером запоминай – утром повторяй.  Динамика запоминания. Эмоциональная окраска. Понимание. Включение в структуру. </vt:lpstr>
      <vt:lpstr>12. Волшебные                                  точки</vt:lpstr>
      <vt:lpstr> 13. Вкусное меню для мозга. </vt:lpstr>
      <vt:lpstr>Слайд 29</vt:lpstr>
      <vt:lpstr>Улучшить память…</vt:lpstr>
      <vt:lpstr>Слайд 31</vt:lpstr>
      <vt:lpstr>Слайд 32</vt:lpstr>
      <vt:lpstr>Стимулировать деятельность мозга…</vt:lpstr>
      <vt:lpstr>Достичь творческого озарения…</vt:lpstr>
      <vt:lpstr>Снять нервозность…</vt:lpstr>
      <vt:lpstr>Освежить мысли (перед освоением иностранного языка)…</vt:lpstr>
      <vt:lpstr>Улучшить кровообращение мозга, остроту зрения… </vt:lpstr>
      <vt:lpstr>Улучшить или поддержать хорошее настроение… </vt:lpstr>
      <vt:lpstr>Слайд 39</vt:lpstr>
      <vt:lpstr>Благодарю за внимание!  Успешной сдачи экзаменов!!!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«Как справиться с экзаменационным стрессом?»</dc:title>
  <dc:creator>2</dc:creator>
  <cp:lastModifiedBy>2</cp:lastModifiedBy>
  <cp:revision>41</cp:revision>
  <dcterms:created xsi:type="dcterms:W3CDTF">2013-02-19T11:26:02Z</dcterms:created>
  <dcterms:modified xsi:type="dcterms:W3CDTF">2013-02-25T06:39:58Z</dcterms:modified>
</cp:coreProperties>
</file>