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1BBA7-8042-4DFA-9A65-79FFE02801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3214-5F69-4615-84E4-A16FD7465BF0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64883-F6A7-45EC-A55A-599078B88B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F:\13%20&#1096;&#1082;&#1086;&#1083;&#1072;\&#1051;&#1077;&#1085;&#1072;\&#1047;&#1085;&#1072;&#1082;&#1086;&#1084;&#1089;&#1090;&#1074;&#1086;%20&#1089;%20&#1076;&#1086;&#1088;&#1086;&#1078;&#1085;&#1099;&#1084;&#1080;%20&#1079;&#1085;&#1072;&#1082;&#1072;&#1084;&#1080;\&#1082;&#1086;&#1075;&#1076;&#1072;%20&#1087;&#1086;&#1102;&#1090;%20&#1089;&#1074;&#1077;&#1090;&#1086;&#1092;&#1086;&#1088;&#1099;.wav" TargetMode="Externa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gi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F:\13%20&#1096;&#1082;&#1086;&#1083;&#1072;\&#1051;&#1077;&#1085;&#1072;\&#1047;&#1085;&#1072;&#1082;&#1086;&#1084;&#1089;&#1090;&#1074;&#1086;%20&#1089;%20&#1076;&#1086;&#1088;&#1086;&#1078;&#1085;&#1099;&#1084;&#1080;%20&#1079;&#1085;&#1072;&#1082;&#1072;&#1084;&#1080;\&#1079;&#1085;&#1072;&#1082;&#1080;.wm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13%20&#1096;&#1082;&#1086;&#1083;&#1072;\&#1051;&#1077;&#1085;&#1072;\&#1047;&#1085;&#1072;&#1082;&#1086;&#1084;&#1089;&#1090;&#1074;&#1086;%20&#1089;%20&#1076;&#1086;&#1088;&#1086;&#1078;&#1085;&#1099;&#1084;&#1080;%20&#1079;&#1085;&#1072;&#1082;&#1072;&#1084;&#1080;\&#1082;&#1086;&#1075;&#1076;&#1072;%20&#1087;&#1086;&#1102;&#1090;%20&#1089;&#1074;&#1077;&#1090;&#1086;&#1092;&#1086;&#1088;&#1099;.wav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F:\13%20&#1096;&#1082;&#1086;&#1083;&#1072;\&#1051;&#1077;&#1085;&#1072;\&#1047;&#1085;&#1072;&#1082;&#1086;&#1084;&#1089;&#1090;&#1074;&#1086;%20&#1089;%20&#1076;&#1086;&#1088;&#1086;&#1078;&#1085;&#1099;&#1084;&#1080;%20&#1079;&#1085;&#1072;&#1082;&#1072;&#1084;&#1080;\-%20060%20&#1087;&#1086;&#1087;&#1091;&#1088;&#1080;.wav" TargetMode="Externa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1168400"/>
            <a:ext cx="6985000" cy="5689600"/>
            <a:chOff x="249" y="1026"/>
            <a:chExt cx="2974" cy="2948"/>
          </a:xfrm>
        </p:grpSpPr>
        <p:pic>
          <p:nvPicPr>
            <p:cNvPr id="55301" name="Picture 5" descr="Untitled-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" y="1162"/>
              <a:ext cx="2857" cy="2812"/>
            </a:xfrm>
            <a:prstGeom prst="rect">
              <a:avLst/>
            </a:prstGeom>
            <a:noFill/>
          </p:spPr>
        </p:pic>
        <p:sp>
          <p:nvSpPr>
            <p:cNvPr id="5530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49" y="1207"/>
              <a:ext cx="16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5530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835" y="1207"/>
              <a:ext cx="16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5530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55" y="1026"/>
              <a:ext cx="16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  <p:sp>
          <p:nvSpPr>
            <p:cNvPr id="5530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061" y="3612"/>
              <a:ext cx="162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55309" name="WordArt 13"/>
          <p:cNvSpPr>
            <a:spLocks noChangeArrowheads="1" noChangeShapeType="1" noTextEdit="1"/>
          </p:cNvSpPr>
          <p:nvPr/>
        </p:nvSpPr>
        <p:spPr bwMode="auto">
          <a:xfrm>
            <a:off x="467544" y="0"/>
            <a:ext cx="8281739" cy="1772816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39614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entury Schoolbook"/>
              </a:rPr>
              <a:t>Знакомство </a:t>
            </a:r>
          </a:p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entury Schoolbook"/>
              </a:rPr>
              <a:t>С дорожными </a:t>
            </a:r>
            <a:r>
              <a:rPr lang="ru-RU" sz="3600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Century Schoolbook"/>
              </a:rPr>
              <a:t>занаками</a:t>
            </a:r>
            <a:endParaRPr lang="ru-RU" sz="3600" b="1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когда поют светофоры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436096" y="116632"/>
            <a:ext cx="304800" cy="304800"/>
          </a:xfrm>
          <a:prstGeom prst="rect">
            <a:avLst/>
          </a:prstGeom>
        </p:spPr>
      </p:pic>
      <p:pic>
        <p:nvPicPr>
          <p:cNvPr id="11266" name="Picture 2" descr="j023631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765175"/>
            <a:ext cx="3000375" cy="4799013"/>
          </a:xfrm>
          <a:prstGeom prst="rect">
            <a:avLst/>
          </a:prstGeom>
          <a:noFill/>
        </p:spPr>
      </p:pic>
      <p:pic>
        <p:nvPicPr>
          <p:cNvPr id="11267" name="Picture 3" descr="j034298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8288" y="0"/>
            <a:ext cx="2525712" cy="2592388"/>
          </a:xfrm>
          <a:prstGeom prst="rect">
            <a:avLst/>
          </a:prstGeom>
          <a:noFill/>
        </p:spPr>
      </p:pic>
      <p:pic>
        <p:nvPicPr>
          <p:cNvPr id="11268" name="Picture 4" descr="j034298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16632"/>
            <a:ext cx="2568575" cy="2636838"/>
          </a:xfrm>
          <a:prstGeom prst="rect">
            <a:avLst/>
          </a:prstGeom>
          <a:noFill/>
        </p:spPr>
      </p:pic>
      <p:pic>
        <p:nvPicPr>
          <p:cNvPr id="11269" name="Picture 5" descr="j04320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997200"/>
            <a:ext cx="1290638" cy="1290638"/>
          </a:xfrm>
          <a:prstGeom prst="rect">
            <a:avLst/>
          </a:prstGeom>
          <a:noFill/>
        </p:spPr>
      </p:pic>
      <p:pic>
        <p:nvPicPr>
          <p:cNvPr id="11270" name="Picture 6" descr="j034628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6375" y="4868863"/>
            <a:ext cx="1871663" cy="1495425"/>
          </a:xfrm>
          <a:prstGeom prst="rect">
            <a:avLst/>
          </a:prstGeom>
          <a:noFill/>
        </p:spPr>
      </p:pic>
      <p:pic>
        <p:nvPicPr>
          <p:cNvPr id="11271" name="Picture 7" descr="j041314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83513" y="2924175"/>
            <a:ext cx="1360487" cy="1281113"/>
          </a:xfrm>
          <a:prstGeom prst="rect">
            <a:avLst/>
          </a:prstGeom>
          <a:noFill/>
        </p:spPr>
      </p:pic>
      <p:pic>
        <p:nvPicPr>
          <p:cNvPr id="11272" name="Picture 8" descr="j041137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4868863"/>
            <a:ext cx="1619250" cy="1368425"/>
          </a:xfrm>
          <a:prstGeom prst="rect">
            <a:avLst/>
          </a:prstGeom>
          <a:noFill/>
        </p:spPr>
      </p:pic>
      <p:pic>
        <p:nvPicPr>
          <p:cNvPr id="11273" name="Picture 9" descr="j04114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4941888"/>
            <a:ext cx="1323975" cy="1503362"/>
          </a:xfrm>
          <a:prstGeom prst="rect">
            <a:avLst/>
          </a:prstGeom>
          <a:noFill/>
        </p:spPr>
      </p:pic>
      <p:pic>
        <p:nvPicPr>
          <p:cNvPr id="11274" name="Picture 10" descr="j041128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7763" y="2852738"/>
            <a:ext cx="1449387" cy="1365250"/>
          </a:xfrm>
          <a:prstGeom prst="rect">
            <a:avLst/>
          </a:prstGeom>
          <a:noFill/>
        </p:spPr>
      </p:pic>
      <p:pic>
        <p:nvPicPr>
          <p:cNvPr id="11275" name="Picture 11" descr="j04114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19250" y="2997200"/>
            <a:ext cx="1495425" cy="1412875"/>
          </a:xfrm>
          <a:prstGeom prst="rect">
            <a:avLst/>
          </a:prstGeom>
          <a:noFill/>
        </p:spPr>
      </p:pic>
      <p:pic>
        <p:nvPicPr>
          <p:cNvPr id="11276" name="Picture 12" descr="j041139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56325" y="4724400"/>
            <a:ext cx="1317625" cy="15049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600" decel="100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600" decel="100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6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600" decel="100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6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600" decel="100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6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600" decel="100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6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16674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9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Улица-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0"/>
            <a:ext cx="9144000" cy="6897688"/>
          </a:xfrm>
          <a:prstGeom prst="rect">
            <a:avLst/>
          </a:prstGeom>
          <a:noFill/>
        </p:spPr>
      </p:pic>
      <p:pic>
        <p:nvPicPr>
          <p:cNvPr id="5125" name="Picture 25" descr="human17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867400" y="1557338"/>
            <a:ext cx="7969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4" descr="raznoe15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1075"/>
            <a:ext cx="7905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знаки.wmv">
            <a:hlinkClick r:id="" action="ppaction://media"/>
          </p:cNvPr>
          <p:cNvPicPr>
            <a:picLocks noGrp="1" noRot="1" noChangeAspect="1"/>
          </p:cNvPicPr>
          <p:nvPr>
            <p:ph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28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Untitled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97" y="0"/>
            <a:ext cx="84787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Светофор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Светофор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</p:spPr>
      </p:pic>
      <p:pic>
        <p:nvPicPr>
          <p:cNvPr id="3" name="когда поют светофоры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7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j023631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765175"/>
            <a:ext cx="3000375" cy="4799013"/>
          </a:xfrm>
          <a:prstGeom prst="rect">
            <a:avLst/>
          </a:prstGeom>
          <a:noFill/>
        </p:spPr>
      </p:pic>
      <p:pic>
        <p:nvPicPr>
          <p:cNvPr id="11267" name="Picture 3" descr="j03429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8288" y="0"/>
            <a:ext cx="2525712" cy="2592388"/>
          </a:xfrm>
          <a:prstGeom prst="rect">
            <a:avLst/>
          </a:prstGeom>
          <a:noFill/>
        </p:spPr>
      </p:pic>
      <p:pic>
        <p:nvPicPr>
          <p:cNvPr id="11268" name="Picture 4" descr="j034298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568575" cy="2636838"/>
          </a:xfrm>
          <a:prstGeom prst="rect">
            <a:avLst/>
          </a:prstGeom>
          <a:noFill/>
        </p:spPr>
      </p:pic>
      <p:pic>
        <p:nvPicPr>
          <p:cNvPr id="11269" name="Picture 5" descr="j04320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997200"/>
            <a:ext cx="1290638" cy="1290638"/>
          </a:xfrm>
          <a:prstGeom prst="rect">
            <a:avLst/>
          </a:prstGeom>
          <a:noFill/>
        </p:spPr>
      </p:pic>
      <p:pic>
        <p:nvPicPr>
          <p:cNvPr id="11270" name="Picture 6" descr="j034628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6375" y="4868863"/>
            <a:ext cx="1871663" cy="1495425"/>
          </a:xfrm>
          <a:prstGeom prst="rect">
            <a:avLst/>
          </a:prstGeom>
          <a:noFill/>
        </p:spPr>
      </p:pic>
      <p:pic>
        <p:nvPicPr>
          <p:cNvPr id="11271" name="Picture 7" descr="j041314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83513" y="2924175"/>
            <a:ext cx="1360487" cy="1281113"/>
          </a:xfrm>
          <a:prstGeom prst="rect">
            <a:avLst/>
          </a:prstGeom>
          <a:noFill/>
        </p:spPr>
      </p:pic>
      <p:pic>
        <p:nvPicPr>
          <p:cNvPr id="11272" name="Picture 8" descr="j041137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24750" y="4868863"/>
            <a:ext cx="1619250" cy="1368425"/>
          </a:xfrm>
          <a:prstGeom prst="rect">
            <a:avLst/>
          </a:prstGeom>
          <a:noFill/>
        </p:spPr>
      </p:pic>
      <p:pic>
        <p:nvPicPr>
          <p:cNvPr id="11273" name="Picture 9" descr="j04114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4941888"/>
            <a:ext cx="1323975" cy="1503362"/>
          </a:xfrm>
          <a:prstGeom prst="rect">
            <a:avLst/>
          </a:prstGeom>
          <a:noFill/>
        </p:spPr>
      </p:pic>
      <p:pic>
        <p:nvPicPr>
          <p:cNvPr id="11274" name="Picture 10" descr="j041128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27763" y="2852738"/>
            <a:ext cx="1449387" cy="1365250"/>
          </a:xfrm>
          <a:prstGeom prst="rect">
            <a:avLst/>
          </a:prstGeom>
          <a:noFill/>
        </p:spPr>
      </p:pic>
      <p:pic>
        <p:nvPicPr>
          <p:cNvPr id="11275" name="Picture 11" descr="j041140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19250" y="2997200"/>
            <a:ext cx="1495425" cy="1412875"/>
          </a:xfrm>
          <a:prstGeom prst="rect">
            <a:avLst/>
          </a:prstGeom>
          <a:noFill/>
        </p:spPr>
      </p:pic>
      <p:pic>
        <p:nvPicPr>
          <p:cNvPr id="11276" name="Picture 12" descr="j041139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724400"/>
            <a:ext cx="1317625" cy="1504950"/>
          </a:xfrm>
          <a:prstGeom prst="rect">
            <a:avLst/>
          </a:prstGeom>
          <a:noFill/>
        </p:spPr>
      </p:pic>
      <p:pic>
        <p:nvPicPr>
          <p:cNvPr id="14" name="- 060 попури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 cstate="print"/>
          <a:stretch>
            <a:fillRect/>
          </a:stretch>
        </p:blipFill>
        <p:spPr>
          <a:xfrm>
            <a:off x="0" y="116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600" decel="100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600" decel="100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6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600" decel="100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6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00" decel="100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600" decel="100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6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600" decel="100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6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00" decel="100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15913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fi-forex.org/system/news/M1-1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4794870" cy="6860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</Words>
  <Application>Microsoft Office PowerPoint</Application>
  <PresentationFormat>Экран (4:3)</PresentationFormat>
  <Paragraphs>2</Paragraphs>
  <Slides>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school13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Борис Юрьевич Лопатин</dc:creator>
  <cp:lastModifiedBy>Борис Юрьевич Лопатин</cp:lastModifiedBy>
  <cp:revision>7</cp:revision>
  <dcterms:created xsi:type="dcterms:W3CDTF">2013-04-11T15:21:21Z</dcterms:created>
  <dcterms:modified xsi:type="dcterms:W3CDTF">2013-04-11T16:14:09Z</dcterms:modified>
</cp:coreProperties>
</file>