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4FFF-E7CB-47B7-9339-649FD7F6CB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67C8-A3E7-4C04-8FE4-CA353E0D6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aktil.tosbs.ru/images/3.p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Урок мужества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39553" y="2060849"/>
            <a:ext cx="8280920" cy="18001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"В жизни всегда есть место ПОДВИГУ!"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1" name="Picture 3" descr="C:\Users\111\Desktop\Горячее сердце кл.ч\Ulanova_CHELYABINSK_Kult07_0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60648"/>
            <a:ext cx="4283968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оступок </a:t>
            </a:r>
            <a:r>
              <a:rPr lang="ru-RU" dirty="0" smtClean="0"/>
              <a:t>Михаила </a:t>
            </a:r>
            <a:r>
              <a:rPr lang="ru-RU" dirty="0" err="1" smtClean="0"/>
              <a:t>Анфалова</a:t>
            </a:r>
            <a:r>
              <a:rPr lang="ru-RU" dirty="0" smtClean="0"/>
              <a:t> — обычный, человеческий, как считает он сам, — свидетельство того, что общество наше еще не прогнило насквозь и не состоит сплошь из хладнокровных. Что среди простых граждан, не обязанных, рискуя собственной жизнью, обезвреживать преступников, встречаются не равнодушные к чужому горю. Они не герои. Просто люди. Было бы их побольше...</a:t>
            </a:r>
          </a:p>
          <a:p>
            <a:endParaRPr lang="ru-RU" dirty="0"/>
          </a:p>
        </p:txBody>
      </p:sp>
      <p:pic>
        <p:nvPicPr>
          <p:cNvPr id="4" name="Рисунок 3" descr="Фото: Татьяна Улан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    Ждут </a:t>
            </a:r>
            <a:r>
              <a:rPr lang="ru-RU" sz="2800" b="1" dirty="0" smtClean="0">
                <a:solidFill>
                  <a:srgbClr val="0000CC"/>
                </a:solidFill>
              </a:rPr>
              <a:t>нас сотни дорог, но у каждого будет своя,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И до цели добраться, конечно, помогут Друзья.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Чтоб скорее исполнились давние наши мечты,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Пусть всегда будет главным уроком 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2800" dirty="0" smtClean="0"/>
              <a:t>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урок </a:t>
            </a:r>
            <a:r>
              <a:rPr lang="ru-RU" b="1" dirty="0" smtClean="0">
                <a:solidFill>
                  <a:srgbClr val="C00000"/>
                </a:solidFill>
              </a:rPr>
              <a:t>Доброты!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Из 76 регионов России в Фонд </a:t>
            </a:r>
            <a:r>
              <a:rPr lang="ru-RU" sz="4000" b="1" dirty="0" smtClean="0"/>
              <a:t>социально –культурных инициатив поступило </a:t>
            </a:r>
            <a:r>
              <a:rPr lang="ru-RU" sz="4000" b="1" dirty="0"/>
              <a:t>1497 заявок. Из них было выбрано 128 финалистов, среди которых </a:t>
            </a:r>
            <a:r>
              <a:rPr lang="ru-RU" sz="4000" b="1" dirty="0" smtClean="0"/>
              <a:t>были </a:t>
            </a:r>
            <a:r>
              <a:rPr lang="ru-RU" sz="4000" b="1" dirty="0"/>
              <a:t>школьники, студенты и </a:t>
            </a:r>
            <a:r>
              <a:rPr lang="ru-RU" sz="4000" b="1" dirty="0" smtClean="0"/>
              <a:t>курсанты</a:t>
            </a:r>
            <a:r>
              <a:rPr lang="ru-RU" sz="4000" b="1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764704"/>
            <a:ext cx="4784576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Премия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«Горячее сердце»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Орден">
            <a:hlinkClick r:id="rId2" tooltip="&quot;Орден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Горячее сердце кл.ч\image1032640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: Татьяна Улан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Лучшая награда – жизнь ребенка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Горячее сердце кл.ч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65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546848" cy="6525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620688"/>
            <a:ext cx="3816424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 algn="ctr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Михаил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Анфалов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  <a:r>
              <a:rPr lang="ru-RU" sz="3000" b="1" dirty="0" smtClean="0">
                <a:solidFill>
                  <a:srgbClr val="0000CC"/>
                </a:solidFill>
              </a:rPr>
              <a:t>20-летний </a:t>
            </a:r>
            <a:r>
              <a:rPr lang="ru-RU" sz="3000" b="1" dirty="0">
                <a:solidFill>
                  <a:srgbClr val="0000CC"/>
                </a:solidFill>
              </a:rPr>
              <a:t>студент автотранспортного техникума города </a:t>
            </a:r>
            <a:r>
              <a:rPr lang="ru-RU" sz="3000" b="1" dirty="0" smtClean="0">
                <a:solidFill>
                  <a:srgbClr val="0000CC"/>
                </a:solidFill>
              </a:rPr>
              <a:t>     Челябинска </a:t>
            </a:r>
            <a:endParaRPr lang="ru-RU" sz="30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0000CC"/>
                </a:solidFill>
              </a:rPr>
              <a:t>                          </a:t>
            </a:r>
            <a:r>
              <a:rPr lang="ru-RU" sz="2600" dirty="0" smtClean="0"/>
              <a:t>                </a:t>
            </a:r>
            <a:endParaRPr lang="ru-RU" sz="2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3600" b="1" i="1" dirty="0">
                <a:solidFill>
                  <a:srgbClr val="00B050"/>
                </a:solidFill>
              </a:rPr>
              <a:t>«Не знаю, достоин ли я таких похвал и наград,</a:t>
            </a:r>
            <a:r>
              <a:rPr lang="ru-RU" sz="3600" b="1" dirty="0">
                <a:solidFill>
                  <a:srgbClr val="00B050"/>
                </a:solidFill>
              </a:rPr>
              <a:t> – говорит Михаил, – </a:t>
            </a:r>
            <a:r>
              <a:rPr lang="ru-RU" sz="3600" b="1" i="1" dirty="0">
                <a:solidFill>
                  <a:srgbClr val="00B050"/>
                </a:solidFill>
              </a:rPr>
              <a:t>для меня самая большая награда – жизнь девочки, её здоровье. Я просто спасал ребёнка, который нуждался в помощи».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260648"/>
            <a:ext cx="3322712" cy="586551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—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400" dirty="0"/>
              <a:t>Сразу после трагедии люди стали писать в интернете: надо открыть счет, надо сброситься. Писали, писали. Но никто ничего не делал. Три дня я смотрел на это, потом пошел в банк, оформил моментальную карту и опубликовал счет в сети. Понимал, что люди загрызут — мол, открыл на свое имя... Однако за полторы-две недели удалось собрать почти 380 тысяч рублей. Я все перевел родителям Веры, отчет опубликовал в интернете и карту закрыл.</a:t>
            </a:r>
          </a:p>
          <a:p>
            <a:pPr>
              <a:buNone/>
            </a:pPr>
            <a:endParaRPr lang="ru-RU" sz="3400" dirty="0"/>
          </a:p>
        </p:txBody>
      </p:sp>
      <p:pic>
        <p:nvPicPr>
          <p:cNvPr id="2050" name="Picture 2" descr="C:\Users\111\Desktop\Горячее сердце кл.ч\Михаил-Анфалов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6584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Заслуженные награды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Горячее сердце кл.ч\Ulanova_CHELYABINSK_Kult0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0174"/>
            <a:ext cx="9144000" cy="5457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: Татьяна Улано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431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250706"/>
          </a:xfrm>
        </p:spPr>
        <p:txBody>
          <a:bodyPr/>
          <a:lstStyle/>
          <a:p>
            <a:pPr algn="l"/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dirty="0" smtClean="0"/>
              <a:t>школа, в которой училась                                 подъезд, в котором          </a:t>
            </a:r>
            <a:r>
              <a:rPr lang="ru-RU" sz="2000" dirty="0" smtClean="0"/>
              <a:t>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пострадавшая  девочка.                                     </a:t>
            </a:r>
            <a:r>
              <a:rPr lang="ru-RU" sz="2400" dirty="0" smtClean="0"/>
              <a:t>с</a:t>
            </a:r>
            <a:r>
              <a:rPr lang="ru-RU" sz="2400" dirty="0" smtClean="0"/>
              <a:t>лучилось несчастье</a:t>
            </a:r>
            <a:endParaRPr lang="ru-RU" sz="2400" dirty="0"/>
          </a:p>
        </p:txBody>
      </p:sp>
      <p:pic>
        <p:nvPicPr>
          <p:cNvPr id="4" name="Рисунок 3" descr="Фото: Татьяна Улано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мужества</vt:lpstr>
      <vt:lpstr>Из 76 регионов России в Фонд социально –культурных инициатив поступило 1497 заявок. Из них было выбрано 128 финалистов, среди которых были школьники, студенты и курсанты.</vt:lpstr>
      <vt:lpstr>Слайд 3</vt:lpstr>
      <vt:lpstr>       Лучшая награда – жизнь ребенка</vt:lpstr>
      <vt:lpstr>Слайд 5</vt:lpstr>
      <vt:lpstr>Слайд 6</vt:lpstr>
      <vt:lpstr>Слайд 7</vt:lpstr>
      <vt:lpstr>Заслуженные награды</vt:lpstr>
      <vt:lpstr>                             школа, в которой училась                                 подъезд, в котором                               пострадавшая  девочка.                                     случилось несчастье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25</cp:revision>
  <dcterms:created xsi:type="dcterms:W3CDTF">2015-02-27T13:52:54Z</dcterms:created>
  <dcterms:modified xsi:type="dcterms:W3CDTF">2015-02-28T13:58:00Z</dcterms:modified>
</cp:coreProperties>
</file>