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3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45" r="1145"/>
          <a:stretch>
            <a:fillRect/>
          </a:stretch>
        </p:blipFill>
        <p:spPr>
          <a:xfrm>
            <a:off x="467544" y="404664"/>
            <a:ext cx="8280920" cy="584056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3568" y="1124744"/>
            <a:ext cx="7776864" cy="5733256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70-летию снятия блокады Ленинграда посвящается…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10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4" r="64"/>
          <a:stretch>
            <a:fillRect/>
          </a:stretch>
        </p:blipFill>
        <p:spPr>
          <a:xfrm>
            <a:off x="611560" y="692696"/>
            <a:ext cx="8064896" cy="590465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12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02" r="702"/>
          <a:stretch>
            <a:fillRect/>
          </a:stretch>
        </p:blipFill>
        <p:spPr>
          <a:xfrm>
            <a:off x="539552" y="612774"/>
            <a:ext cx="8064896" cy="576855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13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636" r="5636"/>
          <a:stretch>
            <a:fillRect/>
          </a:stretch>
        </p:blipFill>
        <p:spPr>
          <a:xfrm>
            <a:off x="395536" y="620688"/>
            <a:ext cx="8280920" cy="532859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4653136"/>
            <a:ext cx="8064896" cy="194421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14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9117" r="9117"/>
          <a:stretch>
            <a:fillRect/>
          </a:stretch>
        </p:blipFill>
        <p:spPr>
          <a:xfrm>
            <a:off x="611560" y="612774"/>
            <a:ext cx="8136904" cy="555252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15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197" r="6197"/>
          <a:stretch>
            <a:fillRect/>
          </a:stretch>
        </p:blipFill>
        <p:spPr>
          <a:xfrm>
            <a:off x="467544" y="612774"/>
            <a:ext cx="8208912" cy="569654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16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5161" r="15161"/>
          <a:stretch>
            <a:fillRect/>
          </a:stretch>
        </p:blipFill>
        <p:spPr>
          <a:xfrm>
            <a:off x="467544" y="612774"/>
            <a:ext cx="8136904" cy="569654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17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331" r="1331"/>
          <a:stretch>
            <a:fillRect/>
          </a:stretch>
        </p:blipFill>
        <p:spPr>
          <a:xfrm>
            <a:off x="467544" y="612774"/>
            <a:ext cx="7992888" cy="576855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18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8275" b="8275"/>
          <a:stretch>
            <a:fillRect/>
          </a:stretch>
        </p:blipFill>
        <p:spPr>
          <a:xfrm>
            <a:off x="539552" y="612774"/>
            <a:ext cx="7848872" cy="569654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20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4" r="64"/>
          <a:stretch>
            <a:fillRect/>
          </a:stretch>
        </p:blipFill>
        <p:spPr>
          <a:xfrm>
            <a:off x="683568" y="612774"/>
            <a:ext cx="7920880" cy="562453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19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45" r="1145"/>
          <a:stretch>
            <a:fillRect/>
          </a:stretch>
        </p:blipFill>
        <p:spPr>
          <a:xfrm>
            <a:off x="611560" y="612774"/>
            <a:ext cx="7776864" cy="569654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сердцах наших жить будут вечно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Герои минувшей войны.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Нам память о них дорога бесконечно, 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 ею с тобой мы сильны.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21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197" r="6197"/>
          <a:stretch>
            <a:fillRect/>
          </a:stretch>
        </p:blipFill>
        <p:spPr>
          <a:xfrm>
            <a:off x="539552" y="548680"/>
            <a:ext cx="8064896" cy="576064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22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143" r="7143"/>
          <a:stretch>
            <a:fillRect/>
          </a:stretch>
        </p:blipFill>
        <p:spPr>
          <a:xfrm>
            <a:off x="611560" y="612774"/>
            <a:ext cx="7848872" cy="562453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23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750" b="2750"/>
          <a:stretch>
            <a:fillRect/>
          </a:stretch>
        </p:blipFill>
        <p:spPr>
          <a:xfrm>
            <a:off x="683568" y="612774"/>
            <a:ext cx="7776864" cy="569654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24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4823" r="4823"/>
          <a:stretch>
            <a:fillRect/>
          </a:stretch>
        </p:blipFill>
        <p:spPr>
          <a:xfrm>
            <a:off x="467544" y="612774"/>
            <a:ext cx="8208912" cy="576855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27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45" r="1145"/>
          <a:stretch>
            <a:fillRect/>
          </a:stretch>
        </p:blipFill>
        <p:spPr>
          <a:xfrm>
            <a:off x="539552" y="612774"/>
            <a:ext cx="8064896" cy="562453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750" b="2750"/>
          <a:stretch>
            <a:fillRect/>
          </a:stretch>
        </p:blipFill>
        <p:spPr>
          <a:xfrm>
            <a:off x="539552" y="612774"/>
            <a:ext cx="7920880" cy="576855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загруженное (5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595" r="6595"/>
          <a:stretch>
            <a:fillRect/>
          </a:stretch>
        </p:blipFill>
        <p:spPr>
          <a:xfrm>
            <a:off x="539552" y="612774"/>
            <a:ext cx="7992888" cy="598457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загруженное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4" r="64"/>
          <a:stretch>
            <a:fillRect/>
          </a:stretch>
        </p:blipFill>
        <p:spPr>
          <a:xfrm>
            <a:off x="323528" y="612774"/>
            <a:ext cx="8712968" cy="576855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загруженное (2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584" r="1584"/>
          <a:stretch>
            <a:fillRect/>
          </a:stretch>
        </p:blipFill>
        <p:spPr>
          <a:xfrm>
            <a:off x="467544" y="612774"/>
            <a:ext cx="8208912" cy="569654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29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542" r="12542"/>
          <a:stretch>
            <a:fillRect/>
          </a:stretch>
        </p:blipFill>
        <p:spPr>
          <a:xfrm>
            <a:off x="611560" y="612774"/>
            <a:ext cx="7992888" cy="569654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8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4316" r="4316"/>
          <a:stretch>
            <a:fillRect/>
          </a:stretch>
        </p:blipFill>
        <p:spPr>
          <a:xfrm>
            <a:off x="467544" y="612774"/>
            <a:ext cx="8352928" cy="605658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26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4" r="64"/>
          <a:stretch>
            <a:fillRect/>
          </a:stretch>
        </p:blipFill>
        <p:spPr>
          <a:xfrm>
            <a:off x="611560" y="612774"/>
            <a:ext cx="7992888" cy="562453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5367338"/>
            <a:ext cx="8136904" cy="1490662"/>
          </a:xfrm>
        </p:spPr>
        <p:txBody>
          <a:bodyPr>
            <a:noAutofit/>
          </a:bodyPr>
          <a:lstStyle/>
          <a:p>
            <a:pPr algn="ctr"/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27 января 1944 года – это дата полного снятия немецко-фашистской блокады с Ленинграда.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Здесь лежат ленинградцы.</a:t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Здесь горожане - мужчины, женщины, дети.</a:t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Рядом с ними солдаты - красноармейцы.</a:t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Всею жизнью своей они защищали тебя,</a:t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Ленинград - колыбель революции.</a:t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Их имен благородных мы здесь перечислить не сможем.</a:t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 их много под вечной охраной гранита,</a:t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 знай, внимающий этим камням:</a:t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Никто не забыт, и ничто не забыто.</a:t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1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667" r="12667"/>
          <a:stretch>
            <a:fillRect/>
          </a:stretch>
        </p:blipFill>
        <p:spPr>
          <a:xfrm>
            <a:off x="395536" y="612774"/>
            <a:ext cx="8568952" cy="591256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7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385" b="385"/>
          <a:stretch>
            <a:fillRect/>
          </a:stretch>
        </p:blipFill>
        <p:spPr>
          <a:xfrm>
            <a:off x="395536" y="612774"/>
            <a:ext cx="8352928" cy="576855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11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3974" b="13974"/>
          <a:stretch>
            <a:fillRect/>
          </a:stretch>
        </p:blipFill>
        <p:spPr>
          <a:xfrm>
            <a:off x="467544" y="612774"/>
            <a:ext cx="8208912" cy="576855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6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408" r="3408"/>
          <a:stretch>
            <a:fillRect/>
          </a:stretch>
        </p:blipFill>
        <p:spPr>
          <a:xfrm>
            <a:off x="539552" y="612774"/>
            <a:ext cx="8136904" cy="562453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5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809" r="2809"/>
          <a:stretch>
            <a:fillRect/>
          </a:stretch>
        </p:blipFill>
        <p:spPr>
          <a:xfrm>
            <a:off x="539552" y="612774"/>
            <a:ext cx="8064896" cy="569654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mages (9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729" r="5729"/>
          <a:stretch>
            <a:fillRect/>
          </a:stretch>
        </p:blipFill>
        <p:spPr>
          <a:xfrm>
            <a:off x="539552" y="612774"/>
            <a:ext cx="8136904" cy="562453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31</Words>
  <Application>Microsoft Office PowerPoint</Application>
  <PresentationFormat>Экран (4:3)</PresentationFormat>
  <Paragraphs>5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Слайд 1</vt:lpstr>
      <vt:lpstr>В сердцах наших жить будут вечно Герои минувшей войны. Нам память о них дорога бесконечно,  И ею с тобой мы сильны.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Здесь лежат ленинградцы. Здесь горожане - мужчины, женщины, дети. Рядом с ними солдаты - красноармейцы. Всею жизнью своей они защищали тебя, Ленинград - колыбель революции. Их имен благородных мы здесь перечислить не сможем. Так их много под вечной охраной гранита, но знай, внимающий этим камням: Никто не забыт, и ничто не забыто.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</dc:creator>
  <cp:lastModifiedBy>павел</cp:lastModifiedBy>
  <cp:revision>11</cp:revision>
  <dcterms:created xsi:type="dcterms:W3CDTF">2014-01-26T14:02:16Z</dcterms:created>
  <dcterms:modified xsi:type="dcterms:W3CDTF">2014-02-02T07:52:52Z</dcterms:modified>
</cp:coreProperties>
</file>