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72407"/>
          </a:xfrm>
        </p:spPr>
        <p:txBody>
          <a:bodyPr>
            <a:noAutofit/>
          </a:bodyPr>
          <a:lstStyle/>
          <a:p>
            <a:r>
              <a:rPr lang="ru-RU" sz="7200" dirty="0" smtClean="0"/>
              <a:t>Тайна блуждающих огней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653136"/>
            <a:ext cx="4608512" cy="1728192"/>
          </a:xfrm>
        </p:spPr>
        <p:txBody>
          <a:bodyPr/>
          <a:lstStyle/>
          <a:p>
            <a:pPr algn="r"/>
            <a:r>
              <a:rPr lang="ru-RU" dirty="0" smtClean="0"/>
              <a:t>Проект ученицы 9 класса</a:t>
            </a:r>
          </a:p>
          <a:p>
            <a:pPr algn="r"/>
            <a:r>
              <a:rPr lang="ru-RU" dirty="0" smtClean="0"/>
              <a:t>Аллахвердиевой </a:t>
            </a:r>
            <a:r>
              <a:rPr lang="ru-RU" dirty="0" err="1" smtClean="0"/>
              <a:t>Сании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План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sz="3200" dirty="0" smtClean="0"/>
              <a:t>1.Суеверия , связанные с «блуждающими огнями»</a:t>
            </a:r>
          </a:p>
          <a:p>
            <a:pPr marL="651510" indent="-514350">
              <a:buNone/>
            </a:pPr>
            <a:endParaRPr lang="ru-RU" sz="3200" dirty="0" smtClean="0"/>
          </a:p>
          <a:p>
            <a:pPr marL="651510" indent="-514350">
              <a:buNone/>
            </a:pPr>
            <a:r>
              <a:rPr lang="ru-RU" sz="3200" dirty="0" smtClean="0"/>
              <a:t>2. Тема «блуждающих огней» в русской литературе</a:t>
            </a:r>
          </a:p>
          <a:p>
            <a:pPr marL="651510" indent="-514350">
              <a:buNone/>
            </a:pPr>
            <a:endParaRPr lang="ru-RU" sz="3200" dirty="0" smtClean="0"/>
          </a:p>
          <a:p>
            <a:pPr marL="651510" indent="-514350">
              <a:buNone/>
            </a:pPr>
            <a:r>
              <a:rPr lang="ru-RU" sz="3200" dirty="0" smtClean="0"/>
              <a:t>3. Развенчание мифов о блуждающих огнях</a:t>
            </a:r>
          </a:p>
          <a:p>
            <a:pPr marL="651510" indent="-514350">
              <a:buFont typeface="+mj-lt"/>
              <a:buAutoNum type="arabicPeriod"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848872" cy="5472608"/>
          </a:xfrm>
        </p:spPr>
        <p:txBody>
          <a:bodyPr/>
          <a:lstStyle/>
          <a:p>
            <a:pPr algn="l"/>
            <a:r>
              <a:rPr lang="ru-RU" dirty="0" smtClean="0"/>
              <a:t>    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</a:t>
            </a:r>
            <a:r>
              <a:rPr lang="ru-RU" sz="3600" dirty="0" smtClean="0"/>
              <a:t>Появление « блуждающих огней» на кладбищах и болотах люди издавна приписывали проделкам нечистой силы  или  принимали за души умерших, а также за цветок папоротника.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У Н.В. Гоголя  в произведении «Заколдованное  место» дьячок –</a:t>
            </a:r>
            <a:r>
              <a:rPr lang="ru-RU" dirty="0" err="1" smtClean="0"/>
              <a:t>нской</a:t>
            </a:r>
            <a:r>
              <a:rPr lang="ru-RU" dirty="0" smtClean="0"/>
              <a:t> церкви рассказывает быль , произошедшую с его дедом. </a:t>
            </a:r>
          </a:p>
          <a:p>
            <a:pPr>
              <a:buNone/>
            </a:pPr>
            <a:r>
              <a:rPr lang="ru-RU" dirty="0" smtClean="0"/>
              <a:t>«Поколесивши кругом, наткнулся он на  дорожку. Месяца не было; белое полотно мелькало вместо него сквозь тучу. «Быть завтра большому ветру!» -подумал дед. Глядь в стороне от дорожки на могилке вспыхнула свечка.</a:t>
            </a:r>
          </a:p>
          <a:p>
            <a:pPr>
              <a:buNone/>
            </a:pPr>
            <a:r>
              <a:rPr lang="ru-RU" dirty="0" smtClean="0"/>
              <a:t>-Вишь! - стал дед и руками подперся в боки  и глядит:  свечка потухла; вдали и немного </a:t>
            </a:r>
            <a:r>
              <a:rPr lang="ru-RU" dirty="0" err="1" smtClean="0"/>
              <a:t>подалее</a:t>
            </a:r>
            <a:r>
              <a:rPr lang="ru-RU" dirty="0" smtClean="0"/>
              <a:t> загорелась другая.</a:t>
            </a:r>
          </a:p>
          <a:p>
            <a:pPr>
              <a:buNone/>
            </a:pPr>
            <a:r>
              <a:rPr lang="ru-RU" dirty="0" smtClean="0"/>
              <a:t>- Клад! - закричал  дед».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3200" dirty="0" smtClean="0"/>
              <a:t>Работами французского  химика Ж. Дюма было доказано, что загадочные «блуждающие огни» есть пламя газообразного   фосфора     и сероводорода, выделяющихся в результате гниения органических остатков  в условиях повышенной влажности и  воспламеняющихся от  самовозгорания паров , сопутствующего им жидкого фосфористого водорода (РН3).  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Ж. Дюма в лабораторных и полевых условиях воспроизвел  явление  «блуждающих огней» с помощью химических экспериментов. Начало исследований этого явления относится к </a:t>
            </a:r>
            <a:r>
              <a:rPr lang="en-US" dirty="0" smtClean="0"/>
              <a:t>XIX </a:t>
            </a:r>
            <a:r>
              <a:rPr lang="ru-RU" dirty="0" smtClean="0"/>
              <a:t> веку,  а в 1905 году соотечественник </a:t>
            </a:r>
            <a:r>
              <a:rPr lang="ru-RU" dirty="0" err="1" smtClean="0"/>
              <a:t>Местрелль</a:t>
            </a:r>
            <a:r>
              <a:rPr lang="ru-RU" dirty="0" smtClean="0"/>
              <a:t> в окрестностях  Версаля провел уникальный эксперимент. На торфяном болоте был зарыт труп павшей коровы. Через 3 года на месте захоронения обнаружили «блуждающие огни» .Тогда этот труп был извлечен и зарыт на новом месте. При этом, исчезнув на месте первого захоронения, «блуждающие огни»  уже через полчаса появились на новом месте. </a:t>
            </a:r>
          </a:p>
          <a:p>
            <a:pPr>
              <a:buNone/>
            </a:pPr>
            <a:r>
              <a:rPr lang="ru-RU" dirty="0" smtClean="0"/>
              <a:t>        Загадка «блуждающих огней» перестала существовать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3516" y="332656"/>
            <a:ext cx="67169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4058" y="3037776"/>
            <a:ext cx="3202197" cy="3415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314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Тайна блуждающих огней</vt:lpstr>
      <vt:lpstr> План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Тайна блуждающих огней</dc:title>
  <dc:creator>DjMIX</dc:creator>
  <cp:lastModifiedBy>DjMIX</cp:lastModifiedBy>
  <cp:revision>6</cp:revision>
  <dcterms:created xsi:type="dcterms:W3CDTF">2012-02-26T16:26:32Z</dcterms:created>
  <dcterms:modified xsi:type="dcterms:W3CDTF">2012-03-20T10:57:03Z</dcterms:modified>
</cp:coreProperties>
</file>