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70" r:id="rId5"/>
    <p:sldId id="273" r:id="rId6"/>
    <p:sldId id="257" r:id="rId7"/>
    <p:sldId id="276" r:id="rId8"/>
    <p:sldId id="258" r:id="rId9"/>
    <p:sldId id="259" r:id="rId10"/>
    <p:sldId id="260" r:id="rId11"/>
    <p:sldId id="261" r:id="rId12"/>
    <p:sldId id="274" r:id="rId13"/>
    <p:sldId id="262" r:id="rId14"/>
    <p:sldId id="263" r:id="rId15"/>
    <p:sldId id="264" r:id="rId16"/>
    <p:sldId id="265" r:id="rId17"/>
    <p:sldId id="275" r:id="rId18"/>
    <p:sldId id="266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веч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447800"/>
            <a:ext cx="2896280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685800"/>
            <a:ext cx="7239000" cy="5646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6455944" cy="92516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296509"/>
            <a:ext cx="5466854" cy="65614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533400"/>
            <a:ext cx="8013155" cy="5128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609600"/>
            <a:ext cx="4884420" cy="57584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8532" y="990600"/>
            <a:ext cx="6920918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fgan_color_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838200"/>
            <a:ext cx="7545457" cy="50617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283273"/>
            <a:ext cx="5410200" cy="65747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fgan_color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838200"/>
            <a:ext cx="7467600" cy="5196205"/>
          </a:xfr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844540" cy="74369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а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533400"/>
            <a:ext cx="7645400" cy="5332667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2590800" cy="4171188"/>
          </a:xfrm>
        </p:spPr>
      </p:pic>
      <p:pic>
        <p:nvPicPr>
          <p:cNvPr id="5" name="Рисунок 4" descr="c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99" y="1837944"/>
            <a:ext cx="5898931" cy="4105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веч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914400"/>
            <a:ext cx="3235864" cy="45759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ас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381000"/>
            <a:ext cx="4387012" cy="6039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пс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066800"/>
            <a:ext cx="6907861" cy="49045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fgan_color_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219200"/>
            <a:ext cx="6553200" cy="4437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762000"/>
            <a:ext cx="6909343" cy="53057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839200" cy="7129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76200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fgan_color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7848600" cy="53632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Kaulitz Dasha</dc:creator>
  <cp:lastModifiedBy>Тюрина Ольга</cp:lastModifiedBy>
  <cp:revision>7</cp:revision>
  <dcterms:created xsi:type="dcterms:W3CDTF">2011-12-12T16:51:06Z</dcterms:created>
  <dcterms:modified xsi:type="dcterms:W3CDTF">2011-12-13T05:42:27Z</dcterms:modified>
</cp:coreProperties>
</file>