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3" r:id="rId3"/>
    <p:sldMasterId id="2147483705" r:id="rId4"/>
  </p:sldMasterIdLst>
  <p:sldIdLst>
    <p:sldId id="266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470025"/>
          </a:xfrm>
        </p:spPr>
        <p:txBody>
          <a:bodyPr/>
          <a:lstStyle>
            <a:lvl1pPr>
              <a:defRPr>
                <a:solidFill>
                  <a:srgbClr val="EF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85749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104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720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D87D6-2841-41D8-B4DE-03F5496857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044E2-48BE-4AAE-BA4F-DE893A8A82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74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F29A8-8D69-4F05-A8CA-5CED047A21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206E2-827B-4A67-BE40-F1A2436419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02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61E8-EA2B-45D1-A8C3-F70D876F24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7E5CD-F086-42F0-8116-33C9E0A125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68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D955E-A7D3-4E34-8C77-4E13CCC587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4B15F-C45C-4A90-8E67-F794CA4981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18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205B9-D7A7-4F90-9E38-4B1F90D8D4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64792-4C4F-4883-93CD-A8BB6FED74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2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AAF4-AF89-4696-AED6-A199EDAFEA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094C3-E40F-424E-A88B-680525C13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3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20353-01FE-4BA4-8731-C38933C2DC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E977E-3395-45C1-8727-4A5AD927E5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80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F9BA2-8ACC-4057-A9D2-E61DB9400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EBD9E-EEDA-4FDF-9A6C-646DB0CEEC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13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470025"/>
          </a:xfrm>
        </p:spPr>
        <p:txBody>
          <a:bodyPr/>
          <a:lstStyle>
            <a:lvl1pPr>
              <a:defRPr>
                <a:solidFill>
                  <a:srgbClr val="EF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85749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882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386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D87D6-2841-41D8-B4DE-03F5496857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044E2-48BE-4AAE-BA4F-DE893A8A82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19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F29A8-8D69-4F05-A8CA-5CED047A21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206E2-827B-4A67-BE40-F1A2436419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70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61E8-EA2B-45D1-A8C3-F70D876F24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7E5CD-F086-42F0-8116-33C9E0A125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74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D955E-A7D3-4E34-8C77-4E13CCC587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4B15F-C45C-4A90-8E67-F794CA4981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86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205B9-D7A7-4F90-9E38-4B1F90D8D4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64792-4C4F-4883-93CD-A8BB6FED74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88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AAF4-AF89-4696-AED6-A199EDAFEA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094C3-E40F-424E-A88B-680525C13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7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20353-01FE-4BA4-8731-C38933C2DC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E977E-3395-45C1-8727-4A5AD927E5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90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F9BA2-8ACC-4057-A9D2-E61DB9400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EBD9E-EEDA-4FDF-9A6C-646DB0CEEC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470025"/>
          </a:xfrm>
        </p:spPr>
        <p:txBody>
          <a:bodyPr/>
          <a:lstStyle>
            <a:lvl1pPr>
              <a:defRPr>
                <a:solidFill>
                  <a:srgbClr val="EF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85749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301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0341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D87D6-2841-41D8-B4DE-03F5496857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044E2-48BE-4AAE-BA4F-DE893A8A82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2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F29A8-8D69-4F05-A8CA-5CED047A21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206E2-827B-4A67-BE40-F1A2436419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290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61E8-EA2B-45D1-A8C3-F70D876F24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7E5CD-F086-42F0-8116-33C9E0A125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418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D955E-A7D3-4E34-8C77-4E13CCC587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4B15F-C45C-4A90-8E67-F794CA4981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859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205B9-D7A7-4F90-9E38-4B1F90D8D4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64792-4C4F-4883-93CD-A8BB6FED74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97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AAF4-AF89-4696-AED6-A199EDAFEA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094C3-E40F-424E-A88B-680525C13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1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20353-01FE-4BA4-8731-C38933C2DC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E977E-3395-45C1-8727-4A5AD927E5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595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F9BA2-8ACC-4057-A9D2-E61DB9400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EBD9E-EEDA-4FDF-9A6C-646DB0CEEC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5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1E6C05-041C-4DD3-9E22-A2AA49B182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4AB643-DA9F-42C1-B2EA-C11D997B40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4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u="sng" kern="1200">
          <a:solidFill>
            <a:srgbClr val="EF2D6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Print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5pPr>
      <a:lvl6pPr marL="4572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6pPr>
      <a:lvl7pPr marL="9144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7pPr>
      <a:lvl8pPr marL="13716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8pPr>
      <a:lvl9pPr marL="18288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1E6C05-041C-4DD3-9E22-A2AA49B182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4AB643-DA9F-42C1-B2EA-C11D997B40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3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u="sng" kern="1200">
          <a:solidFill>
            <a:srgbClr val="EF2D6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Print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5pPr>
      <a:lvl6pPr marL="4572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6pPr>
      <a:lvl7pPr marL="9144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7pPr>
      <a:lvl8pPr marL="13716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8pPr>
      <a:lvl9pPr marL="18288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1E6C05-041C-4DD3-9E22-A2AA49B182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4AB643-DA9F-42C1-B2EA-C11D997B40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8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u="sng" kern="1200">
          <a:solidFill>
            <a:srgbClr val="EF2D6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Print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5pPr>
      <a:lvl6pPr marL="4572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6pPr>
      <a:lvl7pPr marL="9144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7pPr>
      <a:lvl8pPr marL="13716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8pPr>
      <a:lvl9pPr marL="18288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 descr="71180852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6495">
            <a:off x="7602538" y="5530850"/>
            <a:ext cx="1535112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04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3" y="2000250"/>
            <a:ext cx="4186237" cy="3643313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усть радуют улыбки и цветы, подарки и сердечные признанья!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0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0_5432_c77dc761_X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928813"/>
            <a:ext cx="8229600" cy="26146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весенних первых дней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Марта всех дороже.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всей земле, для всех людей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 и женщины похожи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616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Праздник 8 Марта возник как </a:t>
            </a:r>
          </a:p>
          <a:p>
            <a:pPr marL="0" indent="0" algn="ctr">
              <a:buNone/>
            </a:pPr>
            <a:r>
              <a:rPr lang="ru-RU" sz="3200" b="1" i="1" dirty="0" smtClean="0"/>
              <a:t>день борьбы женщин за свои права</a:t>
            </a:r>
          </a:p>
          <a:p>
            <a:pPr marL="0" indent="0" algn="ctr">
              <a:buNone/>
            </a:pPr>
            <a:r>
              <a:rPr lang="ru-RU" sz="3200" dirty="0" smtClean="0"/>
              <a:t> в Австрии, Дании, Германии, Швейцарии, </a:t>
            </a:r>
          </a:p>
          <a:p>
            <a:pPr marL="0" indent="0" algn="ctr">
              <a:buNone/>
            </a:pPr>
            <a:r>
              <a:rPr lang="ru-RU" sz="3200" dirty="0" smtClean="0"/>
              <a:t>Соединённых Штатах Америки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возникновения праздника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27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Впервые Международный женский день отметили</a:t>
            </a:r>
          </a:p>
          <a:p>
            <a:pPr marL="0" indent="0" algn="ctr">
              <a:buNone/>
            </a:pPr>
            <a:r>
              <a:rPr lang="ru-RU" sz="3200" b="1" i="1" dirty="0"/>
              <a:t>в</a:t>
            </a:r>
            <a:r>
              <a:rPr lang="ru-RU" sz="3200" b="1" i="1" dirty="0" smtClean="0"/>
              <a:t> 1913 году в Санкт – Петербурге.</a:t>
            </a:r>
          </a:p>
          <a:p>
            <a:pPr marL="0" indent="0" algn="ctr">
              <a:buNone/>
            </a:pPr>
            <a:r>
              <a:rPr lang="ru-RU" sz="3200" dirty="0" smtClean="0"/>
              <a:t>Женщины вышли на улицу </a:t>
            </a:r>
          </a:p>
          <a:p>
            <a:pPr marL="0" indent="0" algn="ctr">
              <a:buNone/>
            </a:pPr>
            <a:r>
              <a:rPr lang="ru-RU" sz="3200" dirty="0" smtClean="0"/>
              <a:t>с плакатами и лозунгами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8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Pictures\0_6ec7e_9ad56664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73" y="188640"/>
            <a:ext cx="8827407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02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Pictures\1(22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0" y="188640"/>
            <a:ext cx="885952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67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Pictures\179752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3" y="188640"/>
            <a:ext cx="8875653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7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Pictures\загруже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8" y="116632"/>
            <a:ext cx="880406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за право участвовать в выборах</a:t>
            </a:r>
          </a:p>
          <a:p>
            <a:r>
              <a:rPr lang="ru-RU" sz="3200" b="1" i="1" dirty="0" smtClean="0"/>
              <a:t>против нищеты</a:t>
            </a:r>
          </a:p>
          <a:p>
            <a:r>
              <a:rPr lang="ru-RU" sz="3200" b="1" i="1" dirty="0"/>
              <a:t>п</a:t>
            </a:r>
            <a:r>
              <a:rPr lang="ru-RU" sz="3200" b="1" i="1" dirty="0" smtClean="0"/>
              <a:t>ротив использования детского труда</a:t>
            </a:r>
          </a:p>
          <a:p>
            <a:r>
              <a:rPr lang="ru-RU" sz="3200" b="1" i="1" dirty="0" smtClean="0"/>
              <a:t>за право получать образование</a:t>
            </a:r>
          </a:p>
          <a:p>
            <a:r>
              <a:rPr lang="ru-RU" sz="3200" b="1" i="1" dirty="0"/>
              <a:t>з</a:t>
            </a:r>
            <a:r>
              <a:rPr lang="ru-RU" sz="3200" b="1" i="1" dirty="0" smtClean="0"/>
              <a:t>а мир</a:t>
            </a:r>
            <a:endParaRPr lang="ru-RU" sz="32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Женщины боролись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7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</TotalTime>
  <Words>101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Волна</vt:lpstr>
      <vt:lpstr>Тема1</vt:lpstr>
      <vt:lpstr>1_Тема1</vt:lpstr>
      <vt:lpstr>3_Тема1</vt:lpstr>
      <vt:lpstr>Презентация PowerPoint</vt:lpstr>
      <vt:lpstr>Презентация PowerPoint</vt:lpstr>
      <vt:lpstr>История возникновения праздника</vt:lpstr>
      <vt:lpstr>В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Женщины боролись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10</cp:revision>
  <dcterms:created xsi:type="dcterms:W3CDTF">2014-01-16T13:14:16Z</dcterms:created>
  <dcterms:modified xsi:type="dcterms:W3CDTF">2014-01-16T13:15:56Z</dcterms:modified>
</cp:coreProperties>
</file>