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1206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1323-43DB-41DB-B138-8202B28EEC78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893F-EDAF-48FC-AEB0-662329E1F0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66" y="476222"/>
            <a:ext cx="62865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Приглашение </a:t>
            </a:r>
          </a:p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 страну  знаний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2" descr="I:\Новая папка\IMG_93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306084">
            <a:off x="2687823" y="4246801"/>
            <a:ext cx="3802604" cy="2724253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46" y="6191261"/>
            <a:ext cx="4800600" cy="2336800"/>
          </a:xfrm>
        </p:spPr>
        <p:txBody>
          <a:bodyPr>
            <a:normAutofit fontScale="85000" lnSpcReduction="20000"/>
          </a:bodyPr>
          <a:lstStyle/>
          <a:p>
            <a:r>
              <a:rPr lang="ru-RU" sz="3500" b="1" dirty="0" smtClean="0">
                <a:solidFill>
                  <a:srgbClr val="FFFF00"/>
                </a:solidFill>
              </a:rPr>
              <a:t>Иванов Владимир Николаевич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педагог дополнительного образования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МБОУ ДОД </a:t>
            </a:r>
            <a:r>
              <a:rPr lang="ru-RU" sz="2400" dirty="0" err="1" smtClean="0">
                <a:solidFill>
                  <a:srgbClr val="FFFF00"/>
                </a:solidFill>
              </a:rPr>
              <a:t>Ахтубинского</a:t>
            </a:r>
            <a:r>
              <a:rPr lang="ru-RU" sz="2400" dirty="0" smtClean="0">
                <a:solidFill>
                  <a:srgbClr val="FFFF00"/>
                </a:solidFill>
              </a:rPr>
              <a:t> центра детского творчества МО «Ахтубинский район»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:\Новая папка\IMG_93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861656" y="1504543"/>
            <a:ext cx="8724188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:\Новая папка\IMG_933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837432" y="1520013"/>
            <a:ext cx="8532866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:\Новая папка\IMG_93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682482" y="1611122"/>
            <a:ext cx="8365842" cy="61436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:\Новая папка\IMG_93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800128" y="1514452"/>
            <a:ext cx="8601131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:\Новая папка\IMG_93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765232" y="1550995"/>
            <a:ext cx="8388465" cy="61436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:\Новая папка\IMG_9339.JPG"/>
          <p:cNvPicPr>
            <a:picLocks noChangeAspect="1" noChangeArrowheads="1"/>
          </p:cNvPicPr>
          <p:nvPr/>
        </p:nvPicPr>
        <p:blipFill>
          <a:blip r:embed="rId2" cstate="screen"/>
          <a:srcRect l="4405" t="6256" r="8202" b="7783"/>
          <a:stretch>
            <a:fillRect/>
          </a:stretch>
        </p:blipFill>
        <p:spPr bwMode="auto">
          <a:xfrm rot="16200000">
            <a:off x="-650904" y="1579542"/>
            <a:ext cx="8231245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Новая папка\IMG_9322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 rot="5400000">
            <a:off x="-857283" y="1428728"/>
            <a:ext cx="8643999" cy="62151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Новая папка\IMG_932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740538" y="1751070"/>
            <a:ext cx="8196200" cy="60007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Новая папка\IMG_932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700117" y="1743053"/>
            <a:ext cx="8329673" cy="60722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Новая папка\IMG_93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642967" y="1500165"/>
            <a:ext cx="8215371" cy="59293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Новая папка\IMG_93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821562" y="1464447"/>
            <a:ext cx="8501123" cy="6286544"/>
          </a:xfrm>
          <a:prstGeom prst="rect">
            <a:avLst/>
          </a:prstGeom>
          <a:noFill/>
        </p:spPr>
      </p:pic>
      <p:pic>
        <p:nvPicPr>
          <p:cNvPr id="3" name="Picture 2" descr="I:\Новая папка\IMG_932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6200000">
            <a:off x="-220102" y="6506592"/>
            <a:ext cx="2940512" cy="2071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Новая папка\IMG_933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723332" y="1580534"/>
            <a:ext cx="8447542" cy="61436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Новая папка\IMG_933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664396" y="1664472"/>
            <a:ext cx="8258230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Новая папка\IMG_93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6200000">
            <a:off x="-764154" y="1621356"/>
            <a:ext cx="8457748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</Words>
  <Application>Microsoft Office PowerPoint</Application>
  <PresentationFormat>Экран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9</cp:revision>
  <dcterms:created xsi:type="dcterms:W3CDTF">2012-11-09T06:58:49Z</dcterms:created>
  <dcterms:modified xsi:type="dcterms:W3CDTF">2012-11-09T08:26:26Z</dcterms:modified>
</cp:coreProperties>
</file>