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993366"/>
    <a:srgbClr val="FF9933"/>
    <a:srgbClr val="CC0066"/>
    <a:srgbClr val="800000"/>
    <a:srgbClr val="0033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785926"/>
            <a:ext cx="53014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err="1" smtClean="0">
                <a:solidFill>
                  <a:srgbClr val="0000FF"/>
                </a:solidFill>
                <a:latin typeface="Monotype Corsiva" pitchFamily="66" charset="0"/>
              </a:rPr>
              <a:t>Блиц-турнир</a:t>
            </a:r>
            <a:endParaRPr lang="ru-RU" sz="8000" dirty="0">
              <a:solidFill>
                <a:srgbClr val="0000FF"/>
              </a:solidFill>
              <a:latin typeface="Monotype Corsiva" pitchFamily="66" charset="0"/>
            </a:endParaRPr>
          </a:p>
        </p:txBody>
      </p:sp>
      <p:pic>
        <p:nvPicPr>
          <p:cNvPr id="3" name="Picture 6" descr="F:\Documents and Settings\Администратор\Мои документы\reshetk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5857892"/>
            <a:ext cx="4210050" cy="80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3571876"/>
            <a:ext cx="8643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993366"/>
                </a:solidFill>
                <a:latin typeface="Monotype Corsiva" pitchFamily="66" charset="0"/>
              </a:rPr>
              <a:t>3. Н</a:t>
            </a:r>
            <a:r>
              <a:rPr lang="en-US" sz="3600" dirty="0" smtClean="0">
                <a:solidFill>
                  <a:srgbClr val="993366"/>
                </a:solidFill>
                <a:latin typeface="Monotype Corsiva" pitchFamily="66" charset="0"/>
              </a:rPr>
              <a:t>a </a:t>
            </a:r>
            <a:r>
              <a:rPr lang="ru-RU" sz="3600" dirty="0" smtClean="0">
                <a:solidFill>
                  <a:srgbClr val="993366"/>
                </a:solidFill>
                <a:latin typeface="Monotype Corsiva" pitchFamily="66" charset="0"/>
              </a:rPr>
              <a:t>к</a:t>
            </a:r>
            <a:r>
              <a:rPr lang="en-US" sz="3600" dirty="0" smtClean="0">
                <a:solidFill>
                  <a:srgbClr val="993366"/>
                </a:solidFill>
                <a:latin typeface="Monotype Corsiva" pitchFamily="66" charset="0"/>
              </a:rPr>
              <a:t>a</a:t>
            </a:r>
            <a:r>
              <a:rPr lang="ru-RU" sz="3600" dirty="0" smtClean="0">
                <a:solidFill>
                  <a:srgbClr val="993366"/>
                </a:solidFill>
                <a:latin typeface="Monotype Corsiva" pitchFamily="66" charset="0"/>
              </a:rPr>
              <a:t>к</a:t>
            </a:r>
            <a:r>
              <a:rPr lang="en-US" sz="3600" dirty="0" smtClean="0">
                <a:solidFill>
                  <a:srgbClr val="993366"/>
                </a:solidFill>
                <a:latin typeface="Monotype Corsiva" pitchFamily="66" charset="0"/>
              </a:rPr>
              <a:t>o</a:t>
            </a:r>
            <a:r>
              <a:rPr lang="ru-RU" sz="3600" dirty="0" smtClean="0">
                <a:solidFill>
                  <a:srgbClr val="993366"/>
                </a:solidFill>
                <a:latin typeface="Monotype Corsiva" pitchFamily="66" charset="0"/>
              </a:rPr>
              <a:t>м </a:t>
            </a:r>
            <a:r>
              <a:rPr lang="en-US" sz="3600" dirty="0" smtClean="0">
                <a:solidFill>
                  <a:srgbClr val="993366"/>
                </a:solidFill>
                <a:latin typeface="Monotype Corsiva" pitchFamily="66" charset="0"/>
              </a:rPr>
              <a:t>o</a:t>
            </a:r>
            <a:r>
              <a:rPr lang="ru-RU" sz="3600" dirty="0" err="1" smtClean="0">
                <a:solidFill>
                  <a:srgbClr val="993366"/>
                </a:solidFill>
                <a:latin typeface="Monotype Corsiva" pitchFamily="66" charset="0"/>
              </a:rPr>
              <a:t>стр</a:t>
            </a:r>
            <a:r>
              <a:rPr lang="en-US" sz="3600" dirty="0" smtClean="0">
                <a:solidFill>
                  <a:srgbClr val="993366"/>
                </a:solidFill>
                <a:latin typeface="Monotype Corsiva" pitchFamily="66" charset="0"/>
              </a:rPr>
              <a:t>o</a:t>
            </a:r>
            <a:r>
              <a:rPr lang="ru-RU" sz="3600" dirty="0" err="1" smtClean="0">
                <a:solidFill>
                  <a:srgbClr val="993366"/>
                </a:solidFill>
                <a:latin typeface="Monotype Corsiva" pitchFamily="66" charset="0"/>
              </a:rPr>
              <a:t>ве</a:t>
            </a:r>
            <a:r>
              <a:rPr lang="ru-RU" sz="3600" dirty="0" smtClean="0">
                <a:solidFill>
                  <a:srgbClr val="993366"/>
                </a:solidFill>
                <a:latin typeface="Monotype Corsiva" pitchFamily="66" charset="0"/>
              </a:rPr>
              <a:t> </a:t>
            </a:r>
            <a:r>
              <a:rPr lang="ru-RU" sz="3600" dirty="0" err="1" smtClean="0">
                <a:solidFill>
                  <a:srgbClr val="993366"/>
                </a:solidFill>
                <a:latin typeface="Monotype Corsiva" pitchFamily="66" charset="0"/>
              </a:rPr>
              <a:t>выстр</a:t>
            </a:r>
            <a:r>
              <a:rPr lang="en-US" sz="3600" dirty="0" smtClean="0">
                <a:solidFill>
                  <a:srgbClr val="993366"/>
                </a:solidFill>
                <a:latin typeface="Monotype Corsiva" pitchFamily="66" charset="0"/>
              </a:rPr>
              <a:t>o</a:t>
            </a:r>
            <a:r>
              <a:rPr lang="ru-RU" sz="3600" dirty="0" smtClean="0">
                <a:solidFill>
                  <a:srgbClr val="993366"/>
                </a:solidFill>
                <a:latin typeface="Monotype Corsiva" pitchFamily="66" charset="0"/>
              </a:rPr>
              <a:t>ил </a:t>
            </a:r>
            <a:r>
              <a:rPr lang="ru-RU" sz="3600" dirty="0" err="1" smtClean="0">
                <a:solidFill>
                  <a:srgbClr val="993366"/>
                </a:solidFill>
                <a:latin typeface="Monotype Corsiva" pitchFamily="66" charset="0"/>
              </a:rPr>
              <a:t>св</a:t>
            </a:r>
            <a:r>
              <a:rPr lang="en-US" sz="3600" dirty="0" smtClean="0">
                <a:solidFill>
                  <a:srgbClr val="993366"/>
                </a:solidFill>
                <a:latin typeface="Monotype Corsiva" pitchFamily="66" charset="0"/>
              </a:rPr>
              <a:t>o</a:t>
            </a:r>
            <a:r>
              <a:rPr lang="ru-RU" sz="3600" dirty="0" err="1" smtClean="0">
                <a:solidFill>
                  <a:srgbClr val="993366"/>
                </a:solidFill>
                <a:latin typeface="Monotype Corsiva" pitchFamily="66" charset="0"/>
              </a:rPr>
              <a:t>й</a:t>
            </a:r>
            <a:r>
              <a:rPr lang="ru-RU" sz="3600" dirty="0" smtClean="0">
                <a:solidFill>
                  <a:srgbClr val="993366"/>
                </a:solidFill>
                <a:latin typeface="Monotype Corsiva" pitchFamily="66" charset="0"/>
              </a:rPr>
              <a:t> </a:t>
            </a:r>
            <a:r>
              <a:rPr lang="ru-RU" sz="3600" dirty="0" err="1" smtClean="0">
                <a:solidFill>
                  <a:srgbClr val="993366"/>
                </a:solidFill>
                <a:latin typeface="Monotype Corsiva" pitchFamily="66" charset="0"/>
              </a:rPr>
              <a:t>дв</a:t>
            </a:r>
            <a:r>
              <a:rPr lang="en-US" sz="3600" dirty="0" smtClean="0">
                <a:solidFill>
                  <a:srgbClr val="993366"/>
                </a:solidFill>
                <a:latin typeface="Monotype Corsiva" pitchFamily="66" charset="0"/>
              </a:rPr>
              <a:t>o</a:t>
            </a:r>
            <a:r>
              <a:rPr lang="ru-RU" sz="3600" dirty="0" err="1" smtClean="0">
                <a:solidFill>
                  <a:srgbClr val="993366"/>
                </a:solidFill>
                <a:latin typeface="Monotype Corsiva" pitchFamily="66" charset="0"/>
              </a:rPr>
              <a:t>рец</a:t>
            </a:r>
            <a:r>
              <a:rPr lang="ru-RU" sz="3600" dirty="0" smtClean="0">
                <a:solidFill>
                  <a:srgbClr val="993366"/>
                </a:solidFill>
                <a:latin typeface="Monotype Corsiva" pitchFamily="66" charset="0"/>
              </a:rPr>
              <a:t> </a:t>
            </a:r>
            <a:r>
              <a:rPr lang="ru-RU" sz="3600" dirty="0" err="1" smtClean="0">
                <a:solidFill>
                  <a:srgbClr val="993366"/>
                </a:solidFill>
                <a:latin typeface="Monotype Corsiva" pitchFamily="66" charset="0"/>
              </a:rPr>
              <a:t>Гвид</a:t>
            </a:r>
            <a:r>
              <a:rPr lang="en-US" sz="3600" dirty="0" smtClean="0">
                <a:solidFill>
                  <a:srgbClr val="993366"/>
                </a:solidFill>
                <a:latin typeface="Monotype Corsiva" pitchFamily="66" charset="0"/>
              </a:rPr>
              <a:t>o</a:t>
            </a:r>
            <a:r>
              <a:rPr lang="ru-RU" sz="3600" dirty="0" err="1" smtClean="0">
                <a:solidFill>
                  <a:srgbClr val="993366"/>
                </a:solidFill>
                <a:latin typeface="Monotype Corsiva" pitchFamily="66" charset="0"/>
              </a:rPr>
              <a:t>н</a:t>
            </a:r>
            <a:r>
              <a:rPr lang="ru-RU" sz="3600" dirty="0" smtClean="0">
                <a:solidFill>
                  <a:srgbClr val="993366"/>
                </a:solidFill>
                <a:latin typeface="Monotype Corsiva" pitchFamily="66" charset="0"/>
              </a:rPr>
              <a:t>, </a:t>
            </a:r>
            <a:r>
              <a:rPr lang="en-US" sz="3600" dirty="0" smtClean="0">
                <a:solidFill>
                  <a:srgbClr val="993366"/>
                </a:solidFill>
                <a:latin typeface="Monotype Corsiva" pitchFamily="66" charset="0"/>
              </a:rPr>
              <a:t>c</a:t>
            </a:r>
            <a:r>
              <a:rPr lang="ru-RU" sz="3600" dirty="0" err="1" smtClean="0">
                <a:solidFill>
                  <a:srgbClr val="993366"/>
                </a:solidFill>
                <a:latin typeface="Monotype Corsiva" pitchFamily="66" charset="0"/>
              </a:rPr>
              <a:t>ын</a:t>
            </a:r>
            <a:r>
              <a:rPr lang="ru-RU" sz="3600" dirty="0" smtClean="0">
                <a:solidFill>
                  <a:srgbClr val="993366"/>
                </a:solidFill>
                <a:latin typeface="Monotype Corsiva" pitchFamily="66" charset="0"/>
              </a:rPr>
              <a:t> </a:t>
            </a:r>
            <a:r>
              <a:rPr lang="ru-RU" sz="3600" dirty="0" err="1" smtClean="0">
                <a:solidFill>
                  <a:srgbClr val="993366"/>
                </a:solidFill>
                <a:latin typeface="Monotype Corsiva" pitchFamily="66" charset="0"/>
              </a:rPr>
              <a:t>ц</a:t>
            </a:r>
            <a:r>
              <a:rPr lang="en-US" sz="3600" dirty="0" smtClean="0">
                <a:solidFill>
                  <a:srgbClr val="993366"/>
                </a:solidFill>
                <a:latin typeface="Monotype Corsiva" pitchFamily="66" charset="0"/>
              </a:rPr>
              <a:t>a</a:t>
            </a:r>
            <a:r>
              <a:rPr lang="ru-RU" sz="3600" dirty="0" err="1" smtClean="0">
                <a:solidFill>
                  <a:srgbClr val="993366"/>
                </a:solidFill>
                <a:latin typeface="Monotype Corsiva" pitchFamily="66" charset="0"/>
              </a:rPr>
              <a:t>ря</a:t>
            </a:r>
            <a:r>
              <a:rPr lang="ru-RU" sz="3600" dirty="0" smtClean="0">
                <a:solidFill>
                  <a:srgbClr val="993366"/>
                </a:solidFill>
                <a:latin typeface="Monotype Corsiva" pitchFamily="66" charset="0"/>
              </a:rPr>
              <a:t> С</a:t>
            </a:r>
            <a:r>
              <a:rPr lang="en-US" sz="3600" dirty="0" smtClean="0">
                <a:solidFill>
                  <a:srgbClr val="993366"/>
                </a:solidFill>
                <a:latin typeface="Monotype Corsiva" pitchFamily="66" charset="0"/>
              </a:rPr>
              <a:t>a</a:t>
            </a:r>
            <a:r>
              <a:rPr lang="ru-RU" sz="3600" dirty="0" err="1" smtClean="0">
                <a:solidFill>
                  <a:srgbClr val="993366"/>
                </a:solidFill>
                <a:latin typeface="Monotype Corsiva" pitchFamily="66" charset="0"/>
              </a:rPr>
              <a:t>лтан</a:t>
            </a:r>
            <a:r>
              <a:rPr lang="en-US" sz="3600" dirty="0" smtClean="0">
                <a:solidFill>
                  <a:srgbClr val="993366"/>
                </a:solidFill>
                <a:latin typeface="Monotype Corsiva" pitchFamily="66" charset="0"/>
              </a:rPr>
              <a:t>a?</a:t>
            </a:r>
            <a:endParaRPr lang="ru-RU" sz="3600" dirty="0">
              <a:solidFill>
                <a:srgbClr val="993366"/>
              </a:solidFill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5429264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4. Какое дерево увидели царица с сыном, когда вышли из бочки, вынесенной волной на берег?</a:t>
            </a:r>
            <a:endParaRPr lang="ru-RU" sz="36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500042"/>
            <a:ext cx="77011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CC0066"/>
                </a:solidFill>
                <a:latin typeface="Monotype Corsiva" pitchFamily="66" charset="0"/>
              </a:rPr>
              <a:t>1. Сколько братьев было у царевны Лебеди?</a:t>
            </a:r>
            <a:endParaRPr lang="ru-RU" sz="3600" dirty="0">
              <a:solidFill>
                <a:srgbClr val="CC0066"/>
              </a:solidFill>
              <a:latin typeface="Monotype Corsiva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857364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0000FF"/>
                </a:solidFill>
                <a:latin typeface="Monotype Corsiva" pitchFamily="66" charset="0"/>
              </a:rPr>
              <a:t>2. В каком облике летал </a:t>
            </a:r>
            <a:r>
              <a:rPr lang="ru-RU" sz="3600" dirty="0" err="1" smtClean="0">
                <a:solidFill>
                  <a:srgbClr val="0000FF"/>
                </a:solidFill>
                <a:latin typeface="Monotype Corsiva" pitchFamily="66" charset="0"/>
              </a:rPr>
              <a:t>Гвидон</a:t>
            </a:r>
            <a:r>
              <a:rPr lang="ru-RU" sz="3600" dirty="0" smtClean="0">
                <a:solidFill>
                  <a:srgbClr val="0000FF"/>
                </a:solidFill>
                <a:latin typeface="Monotype Corsiva" pitchFamily="66" charset="0"/>
              </a:rPr>
              <a:t> к царю </a:t>
            </a:r>
            <a:r>
              <a:rPr lang="ru-RU" sz="3600" dirty="0" err="1" smtClean="0">
                <a:solidFill>
                  <a:srgbClr val="0000FF"/>
                </a:solidFill>
                <a:latin typeface="Monotype Corsiva" pitchFamily="66" charset="0"/>
              </a:rPr>
              <a:t>Салтану</a:t>
            </a:r>
            <a:r>
              <a:rPr lang="ru-RU" sz="3600" dirty="0" smtClean="0">
                <a:solidFill>
                  <a:srgbClr val="0000FF"/>
                </a:solidFill>
                <a:latin typeface="Monotype Corsiva" pitchFamily="66" charset="0"/>
              </a:rPr>
              <a:t>?</a:t>
            </a:r>
            <a:endParaRPr lang="ru-RU" sz="3600" dirty="0">
              <a:solidFill>
                <a:srgbClr val="0000FF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76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User</cp:lastModifiedBy>
  <cp:revision>128</cp:revision>
  <dcterms:created xsi:type="dcterms:W3CDTF">2010-05-15T17:43:59Z</dcterms:created>
  <dcterms:modified xsi:type="dcterms:W3CDTF">2015-01-09T20:08:46Z</dcterms:modified>
</cp:coreProperties>
</file>