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93" r:id="rId4"/>
    <p:sldId id="294" r:id="rId5"/>
    <p:sldId id="296" r:id="rId6"/>
    <p:sldId id="29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993366"/>
    <a:srgbClr val="FF9933"/>
    <a:srgbClr val="CC0066"/>
    <a:srgbClr val="800000"/>
    <a:srgbClr val="0033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143116"/>
            <a:ext cx="39372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00FF"/>
                </a:solidFill>
                <a:latin typeface="Monotype Corsiva" pitchFamily="66" charset="0"/>
              </a:rPr>
              <a:t>Короб чудес</a:t>
            </a:r>
            <a:endParaRPr lang="ru-RU" sz="66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Picture 6" descr="F:\Documents and Settings\Администратор\Мои документы\reshetk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857892"/>
            <a:ext cx="42100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00FF"/>
                </a:solidFill>
                <a:latin typeface="Monotype Corsiva" pitchFamily="66" charset="0"/>
              </a:rPr>
              <a:t>Определите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smtClean="0">
                <a:solidFill>
                  <a:srgbClr val="0000FF"/>
                </a:solidFill>
                <a:latin typeface="Monotype Corsiva" pitchFamily="66" charset="0"/>
              </a:rPr>
              <a:t>принадлежность того или иного сказочного предмета к сказкам</a:t>
            </a:r>
            <a:endParaRPr lang="ru-RU" sz="66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Picture 6" descr="F:\Documents and Settings\Администратор\Мои документы\reshetk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857892"/>
            <a:ext cx="42100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ocuments and Settings\Администратор\Мои документы\Мои рисунки\Изображение 1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4899">
            <a:off x="7463298" y="1401175"/>
            <a:ext cx="1118829" cy="247448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</p:pic>
      <p:pic>
        <p:nvPicPr>
          <p:cNvPr id="2051" name="Picture 3" descr="F:\Documents and Settings\Администратор\Мои документы\Мои рисунки\Изображение 1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6" b="4733"/>
          <a:stretch>
            <a:fillRect/>
          </a:stretch>
        </p:blipFill>
        <p:spPr bwMode="auto">
          <a:xfrm rot="21393135">
            <a:off x="361056" y="1543555"/>
            <a:ext cx="3969007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050" y="357166"/>
            <a:ext cx="909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Сказка о мёртвой царевне и о семи богатырях</a:t>
            </a:r>
            <a:endParaRPr lang="ru-RU" sz="4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4857760"/>
            <a:ext cx="42771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«Свет мой , зеркальце! Скажи,</a:t>
            </a:r>
          </a:p>
          <a:p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Да всю правду доложи:</a:t>
            </a:r>
          </a:p>
          <a:p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Я ль на свете всех милее,</a:t>
            </a:r>
          </a:p>
          <a:p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Всех </a:t>
            </a:r>
            <a:r>
              <a:rPr lang="en-US" sz="2800" dirty="0" smtClean="0">
                <a:solidFill>
                  <a:srgbClr val="CC0066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румяней и белее?»</a:t>
            </a:r>
            <a:endParaRPr lang="ru-RU" sz="2800" dirty="0">
              <a:solidFill>
                <a:srgbClr val="CC0066"/>
              </a:solidFill>
              <a:latin typeface="Monotype Corsiva" pitchFamily="66" charset="0"/>
            </a:endParaRPr>
          </a:p>
        </p:txBody>
      </p:sp>
      <p:pic>
        <p:nvPicPr>
          <p:cNvPr id="6" name="Picture 2" descr="F:\Documents and Settings\Администратор\Мои документы\urlpreview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714490"/>
            <a:ext cx="1448624" cy="1349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85728"/>
            <a:ext cx="4924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Сказка о рыбаке и рыбке</a:t>
            </a:r>
            <a:endParaRPr lang="ru-RU" sz="4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F:\Documents and Settings\Администратор\Мои документы\Мои рисунки\Изображение 125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3E9"/>
              </a:clrFrom>
              <a:clrTo>
                <a:srgbClr val="FFF3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20" t="91050" r="17710"/>
          <a:stretch>
            <a:fillRect/>
          </a:stretch>
        </p:blipFill>
        <p:spPr bwMode="auto">
          <a:xfrm>
            <a:off x="2267744" y="4500570"/>
            <a:ext cx="3661604" cy="976404"/>
          </a:xfrm>
          <a:prstGeom prst="rect">
            <a:avLst/>
          </a:prstGeom>
          <a:noFill/>
        </p:spPr>
      </p:pic>
      <p:pic>
        <p:nvPicPr>
          <p:cNvPr id="6" name="Содержимое 3" descr="100113238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81" y="1392645"/>
            <a:ext cx="2463696" cy="2180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57620" y="2071678"/>
            <a:ext cx="5445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C0066"/>
                </a:solidFill>
                <a:latin typeface="Monotype Corsiva" pitchFamily="66" charset="0"/>
              </a:rPr>
              <a:t>«Не печалься, ступай себе с богом.</a:t>
            </a:r>
          </a:p>
          <a:p>
            <a:r>
              <a:rPr lang="ru-RU" sz="3200" dirty="0" smtClean="0">
                <a:solidFill>
                  <a:srgbClr val="CC0066"/>
                </a:solidFill>
                <a:latin typeface="Monotype Corsiva" pitchFamily="66" charset="0"/>
              </a:rPr>
              <a:t>Будет тебе новое корыто»</a:t>
            </a:r>
            <a:endParaRPr lang="ru-RU" sz="3200" dirty="0">
              <a:solidFill>
                <a:srgbClr val="CC0066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5929330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C0066"/>
                </a:solidFill>
                <a:latin typeface="Monotype Corsiva" pitchFamily="66" charset="0"/>
              </a:rPr>
              <a:t>«А перед нею разбитое корыто»</a:t>
            </a:r>
            <a:endParaRPr lang="ru-RU" sz="3200" dirty="0">
              <a:solidFill>
                <a:srgbClr val="CC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ocuments and Settings\Администратор\Мои документы\Мои рисунки\Организатор клипов (Microsoft)\j02835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6139" y="1928802"/>
            <a:ext cx="2248034" cy="30123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428604"/>
            <a:ext cx="5460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Сказка о Золотом петушке</a:t>
            </a:r>
            <a:endParaRPr lang="ru-RU" sz="4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571744"/>
            <a:ext cx="4137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C0066"/>
                </a:solidFill>
                <a:latin typeface="Monotype Corsiva" pitchFamily="66" charset="0"/>
              </a:rPr>
              <a:t>«</a:t>
            </a:r>
            <a:r>
              <a:rPr lang="ru-RU" sz="3200" dirty="0" err="1" smtClean="0">
                <a:solidFill>
                  <a:srgbClr val="CC0066"/>
                </a:solidFill>
                <a:latin typeface="Monotype Corsiva" pitchFamily="66" charset="0"/>
              </a:rPr>
              <a:t>Кири-ку-ку</a:t>
            </a:r>
            <a:r>
              <a:rPr lang="ru-RU" sz="3200" dirty="0" smtClean="0">
                <a:solidFill>
                  <a:srgbClr val="CC0066"/>
                </a:solidFill>
                <a:latin typeface="Monotype Corsiva" pitchFamily="66" charset="0"/>
              </a:rPr>
              <a:t>.</a:t>
            </a:r>
          </a:p>
          <a:p>
            <a:r>
              <a:rPr lang="ru-RU" sz="3200" dirty="0" smtClean="0">
                <a:solidFill>
                  <a:srgbClr val="CC0066"/>
                </a:solidFill>
                <a:latin typeface="Monotype Corsiva" pitchFamily="66" charset="0"/>
              </a:rPr>
              <a:t>Царствуй, лёжа на боку!»</a:t>
            </a:r>
            <a:endParaRPr lang="ru-RU" sz="3200" dirty="0">
              <a:solidFill>
                <a:srgbClr val="CC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004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Сказка о царе </a:t>
            </a:r>
            <a:r>
              <a:rPr lang="ru-RU" sz="4400" dirty="0" err="1" smtClean="0">
                <a:solidFill>
                  <a:srgbClr val="0000FF"/>
                </a:solidFill>
                <a:latin typeface="Monotype Corsiva" pitchFamily="66" charset="0"/>
              </a:rPr>
              <a:t>Салтане</a:t>
            </a:r>
            <a:endParaRPr lang="ru-RU" sz="44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F:\Documents and Settings\Администратор\Мои документы\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518" y="2060848"/>
            <a:ext cx="3691928" cy="2785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3143248"/>
            <a:ext cx="4176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C0066"/>
                </a:solidFill>
                <a:latin typeface="Monotype Corsiva" pitchFamily="66" charset="0"/>
              </a:rPr>
              <a:t>Бочка по морю плывёт</a:t>
            </a:r>
          </a:p>
          <a:p>
            <a:endParaRPr lang="ru-RU" sz="28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91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130</cp:revision>
  <dcterms:created xsi:type="dcterms:W3CDTF">2010-05-15T17:43:59Z</dcterms:created>
  <dcterms:modified xsi:type="dcterms:W3CDTF">2015-01-09T20:07:30Z</dcterms:modified>
</cp:coreProperties>
</file>