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993366"/>
    <a:srgbClr val="FF9933"/>
    <a:srgbClr val="CC0066"/>
    <a:srgbClr val="800000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285860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00FF"/>
                </a:solidFill>
                <a:latin typeface="Monotype Corsiva" pitchFamily="66" charset="0"/>
              </a:rPr>
              <a:t>Как называется сказка, которую А. С. Пушкин написал в Царском Селе?</a:t>
            </a:r>
            <a:endParaRPr lang="ru-RU" sz="66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pic>
        <p:nvPicPr>
          <p:cNvPr id="4" name="Picture 6" descr="F:\Documents and Settings\Администратор\Мои документы\reshetk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857892"/>
            <a:ext cx="421005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42852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21429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357422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286380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86446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286512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786578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286644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786710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357554" y="107154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357290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857488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357554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786182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286248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786446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86512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6786578" y="192880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42844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42976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643042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143108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643174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2714620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286248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929322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6429388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929454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429520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7929586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42910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142976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643042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143108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43174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3143240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643306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143372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429256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5929322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6429388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6929454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7429520" y="3571876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0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500034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000100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500166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000232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2500298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000364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714744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214810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714876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5214942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5715008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215074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6715140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7215206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7715272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8215338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8643934" y="4357694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500034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1500166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2714612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214678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3714744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214810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4714876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5214942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5715008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215074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715140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7215206" y="5143512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714348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1214414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714480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214546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714612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214678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3714744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214942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5715008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6215074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6715140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7215206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7715272" y="600076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2786050" y="142852"/>
            <a:ext cx="505267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286116" y="142852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786182" y="142852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286248" y="142852"/>
            <a:ext cx="415499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з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786314" y="142852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286380" y="142852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571472" y="1000108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1857356" y="1000108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ц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2357422" y="1000108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857488" y="1000108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357554" y="1000108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4786314" y="1000108"/>
            <a:ext cx="50526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5286380" y="1000108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5786446" y="1000108"/>
            <a:ext cx="445956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л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6286512" y="1000108"/>
            <a:ext cx="566181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т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786578" y="1000108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286644" y="1000108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7786710" y="1000108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1357290" y="1857364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2857488" y="1857364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286116" y="1857364"/>
            <a:ext cx="561372" cy="85725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ы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3786182" y="1857364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4286248" y="1857364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6286512" y="1857364"/>
            <a:ext cx="396263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г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6786578" y="1857364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142844" y="2643182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642910" y="2643182"/>
            <a:ext cx="445956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л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1142976" y="2643182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1643042" y="2643182"/>
            <a:ext cx="41069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в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2143108" y="2643182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2643174" y="2643182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3143240" y="2643182"/>
            <a:ext cx="56778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м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4286248" y="2714620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и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357818" y="2714620"/>
            <a:ext cx="56778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м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5929322" y="2714620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429388" y="2714620"/>
            <a:ext cx="396263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г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6929454" y="2714620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у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7429520" y="2714620"/>
            <a:ext cx="45076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ч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7929586" y="2714620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8429652" y="2786058"/>
            <a:ext cx="50006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Прямоугольник 159"/>
          <p:cNvSpPr/>
          <p:nvPr/>
        </p:nvSpPr>
        <p:spPr>
          <a:xfrm>
            <a:off x="8429652" y="2714620"/>
            <a:ext cx="56778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м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42910" y="3500438"/>
            <a:ext cx="434735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б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1142976" y="3500438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1643042" y="3500438"/>
            <a:ext cx="396263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г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4" name="Прямоугольник 163"/>
          <p:cNvSpPr/>
          <p:nvPr/>
        </p:nvSpPr>
        <p:spPr>
          <a:xfrm>
            <a:off x="2143108" y="3500438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2571736" y="3500438"/>
            <a:ext cx="566181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т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3143240" y="3500438"/>
            <a:ext cx="561372" cy="85725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ы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3643306" y="3500438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4143372" y="3500438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357818" y="3500438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929322" y="3500438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6429388" y="3500438"/>
            <a:ext cx="473207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я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6929454" y="3500438"/>
            <a:ext cx="415499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з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7429520" y="3500438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0" y="4286256"/>
            <a:ext cx="52290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Г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500034" y="4286256"/>
            <a:ext cx="41069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в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1000100" y="4286256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и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1500166" y="4286256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д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000232" y="4286256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2500298" y="4286256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3000364" y="4286256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3714744" y="4286256"/>
            <a:ext cx="50526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4214810" y="4286256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4714876" y="4286256"/>
            <a:ext cx="445956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л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5143504" y="4286256"/>
            <a:ext cx="566181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т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5715008" y="4286256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6215074" y="4286256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2" name="Прямоугольник 191"/>
          <p:cNvSpPr/>
          <p:nvPr/>
        </p:nvSpPr>
        <p:spPr>
          <a:xfrm>
            <a:off x="6715140" y="4286256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7215206" y="4286256"/>
            <a:ext cx="41069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в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7715272" y="4286256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и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8215338" y="4286256"/>
            <a:ext cx="45076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ч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8572528" y="4286256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500034" y="5072074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и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1500166" y="5072074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714612" y="5072074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п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3214678" y="5072074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3714744" y="5072074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4214810" y="5072074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4714876" y="5072074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5214942" y="5072074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5715008" y="5072074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6215074" y="5072074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6715140" y="5072074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7215206" y="5072074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й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714348" y="5857892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ц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214414" y="5857892"/>
            <a:ext cx="44275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1714480" y="5857892"/>
            <a:ext cx="455574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2214546" y="5857892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2714612" y="5857892"/>
            <a:ext cx="41069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в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3214678" y="5857892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3714744" y="5857892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5214942" y="5857892"/>
            <a:ext cx="566181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Л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5786446" y="5857892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6143636" y="5857892"/>
            <a:ext cx="434735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б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19" name="Прямоугольник 218"/>
          <p:cNvSpPr/>
          <p:nvPr/>
        </p:nvSpPr>
        <p:spPr>
          <a:xfrm>
            <a:off x="6715140" y="5857892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20" name="Прямоугольник 219"/>
          <p:cNvSpPr/>
          <p:nvPr/>
        </p:nvSpPr>
        <p:spPr>
          <a:xfrm>
            <a:off x="7215206" y="5857892"/>
            <a:ext cx="43152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д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21" name="Прямоугольник 220"/>
          <p:cNvSpPr/>
          <p:nvPr/>
        </p:nvSpPr>
        <p:spPr>
          <a:xfrm>
            <a:off x="7715272" y="5857892"/>
            <a:ext cx="46839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и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22" name="Прямоугольник 221"/>
          <p:cNvSpPr/>
          <p:nvPr/>
        </p:nvSpPr>
        <p:spPr>
          <a:xfrm>
            <a:off x="5857884" y="1857364"/>
            <a:ext cx="394660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е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8" dur="8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9" dur="8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8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3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4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0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1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5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6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2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3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9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0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6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7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3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4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0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1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7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8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4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5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1" dur="8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2" dur="8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8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8" dur="8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9" dur="8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8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5" dur="8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6" dur="8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8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2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3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9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0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6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7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3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4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0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1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7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8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4" dur="8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5" dur="8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8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1" dur="8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2" dur="8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8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8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9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5" dur="8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6" dur="8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8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2" dur="8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3" dur="8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8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9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0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6" dur="8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7" dur="8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8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3" dur="8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4" dur="8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5" dur="8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0" dur="8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1" dur="8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8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7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8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9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4" dur="8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5" dur="8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8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1" dur="8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2" dur="8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8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8" dur="8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9" dur="8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0" dur="8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5" dur="8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6" dur="8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8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2" dur="8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3" dur="8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4" dur="8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9" dur="8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0" dur="8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8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6" dur="8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7" dur="8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8" dur="8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3" dur="8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4" dur="8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8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0" dur="8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1" dur="8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8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7" dur="8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8" dur="8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9" dur="8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4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5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6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1" dur="8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2" dur="8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3" dur="8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8" dur="8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9" dur="8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0" dur="8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5" dur="8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6" dur="8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7" dur="8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2" dur="8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3" dur="8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8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9" dur="8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0" dur="8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1" dur="8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6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7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8" dur="8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3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4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8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0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1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2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7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8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9" dur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4" dur="8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5" dur="8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6" dur="8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1" dur="8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2" dur="8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3" dur="8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8" dur="8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9" dur="8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0" dur="8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5" dur="8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6" dur="8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7" dur="8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8" fill="hold">
                      <p:stCondLst>
                        <p:cond delay="indefinite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2" dur="8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3" dur="8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4" dur="8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9" dur="8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0" dur="8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1" dur="8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2" fill="hold">
                      <p:stCondLst>
                        <p:cond delay="indefinite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6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7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8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3" dur="8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4" dur="8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5" dur="8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0" dur="8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1" dur="8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8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7" dur="8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8" dur="8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9" dur="8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4" dur="8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5" dur="8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6" dur="8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1" dur="8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2" dur="8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3" dur="8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8" dur="8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9" dur="8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0" dur="8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5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6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7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2" dur="8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3" dur="8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4" dur="8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9" dur="8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0" dur="8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8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2" fill="hold">
                      <p:stCondLst>
                        <p:cond delay="indefinite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6" dur="8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7" dur="8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8" dur="8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8" grpId="0"/>
      <p:bldP spid="110" grpId="0"/>
      <p:bldP spid="111" grpId="0"/>
      <p:bldP spid="113" grpId="0"/>
      <p:bldP spid="114" grpId="0"/>
      <p:bldP spid="115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50" grpId="0"/>
      <p:bldP spid="151" grpId="0"/>
      <p:bldP spid="152" grpId="0"/>
      <p:bldP spid="154" grpId="0"/>
      <p:bldP spid="157" grpId="0"/>
      <p:bldP spid="158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3" grpId="0"/>
      <p:bldP spid="174" grpId="0"/>
      <p:bldP spid="175" grpId="0"/>
      <p:bldP spid="178" grpId="0"/>
      <p:bldP spid="179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4" grpId="1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112</Words>
  <Application>Microsoft Office PowerPoint</Application>
  <PresentationFormat>Экран (4:3)</PresentationFormat>
  <Paragraphs>98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128</cp:revision>
  <dcterms:created xsi:type="dcterms:W3CDTF">2010-05-15T17:43:59Z</dcterms:created>
  <dcterms:modified xsi:type="dcterms:W3CDTF">2015-01-09T20:03:17Z</dcterms:modified>
</cp:coreProperties>
</file>