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301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CC"/>
    <a:srgbClr val="993366"/>
    <a:srgbClr val="FF9933"/>
    <a:srgbClr val="CC0066"/>
    <a:srgbClr val="800000"/>
    <a:srgbClr val="003399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Documents and Settings\Администратор\Мои документы\Мои рисунки\Изображение 122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84" t="3231"/>
          <a:stretch>
            <a:fillRect/>
          </a:stretch>
        </p:blipFill>
        <p:spPr bwMode="auto">
          <a:xfrm>
            <a:off x="581197" y="733539"/>
            <a:ext cx="3630763" cy="554169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572000" y="642918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Monotype Corsiva" pitchFamily="66" charset="0"/>
              </a:rPr>
              <a:t>ЦАРСКОЕ СЕЛО</a:t>
            </a:r>
          </a:p>
          <a:p>
            <a:endParaRPr lang="ru-RU" dirty="0" smtClean="0">
              <a:latin typeface="Monotype Corsiva" pitchFamily="66" charset="0"/>
            </a:endParaRPr>
          </a:p>
          <a:p>
            <a:endParaRPr lang="ru-RU" dirty="0" smtClean="0">
              <a:latin typeface="Monotype Corsiva" pitchFamily="66" charset="0"/>
            </a:endParaRPr>
          </a:p>
          <a:p>
            <a:r>
              <a:rPr lang="ru-RU" dirty="0" smtClean="0">
                <a:latin typeface="Monotype Corsiva" pitchFamily="66" charset="0"/>
              </a:rPr>
              <a:t>Хранитель милых чувств и прошлых наслаждений </a:t>
            </a:r>
          </a:p>
          <a:p>
            <a:r>
              <a:rPr lang="ru-RU" dirty="0" smtClean="0">
                <a:latin typeface="Monotype Corsiva" pitchFamily="66" charset="0"/>
              </a:rPr>
              <a:t>О ты певцу дубрав давно знакомый гений </a:t>
            </a:r>
          </a:p>
          <a:p>
            <a:r>
              <a:rPr lang="ru-RU" dirty="0" smtClean="0">
                <a:latin typeface="Monotype Corsiva" pitchFamily="66" charset="0"/>
              </a:rPr>
              <a:t>Воспоминание рисуй передо мной</a:t>
            </a:r>
          </a:p>
          <a:p>
            <a:r>
              <a:rPr lang="ru-RU" dirty="0" smtClean="0">
                <a:latin typeface="Monotype Corsiva" pitchFamily="66" charset="0"/>
              </a:rPr>
              <a:t>Волшебные места где я живу душой </a:t>
            </a:r>
          </a:p>
          <a:p>
            <a:r>
              <a:rPr lang="ru-RU" dirty="0" smtClean="0">
                <a:latin typeface="Monotype Corsiva" pitchFamily="66" charset="0"/>
              </a:rPr>
              <a:t>Леса где я любил где чувство развивалось </a:t>
            </a:r>
          </a:p>
          <a:p>
            <a:r>
              <a:rPr lang="ru-RU" dirty="0" smtClean="0">
                <a:latin typeface="Monotype Corsiva" pitchFamily="66" charset="0"/>
              </a:rPr>
              <a:t>Где с первой юностью младенчество сливалось</a:t>
            </a:r>
          </a:p>
          <a:p>
            <a:r>
              <a:rPr lang="ru-RU" dirty="0" smtClean="0">
                <a:latin typeface="Monotype Corsiva" pitchFamily="66" charset="0"/>
              </a:rPr>
              <a:t>И где взлелеянный природой и мечтой </a:t>
            </a:r>
          </a:p>
          <a:p>
            <a:r>
              <a:rPr lang="ru-RU" dirty="0" smtClean="0">
                <a:latin typeface="Monotype Corsiva" pitchFamily="66" charset="0"/>
              </a:rPr>
              <a:t>Я знал поэзию веселость и покой...</a:t>
            </a:r>
          </a:p>
          <a:p>
            <a:endParaRPr lang="ru-RU" dirty="0" smtClean="0">
              <a:latin typeface="Monotype Corsiva" pitchFamily="66" charset="0"/>
            </a:endParaRPr>
          </a:p>
          <a:p>
            <a:r>
              <a:rPr lang="ru-RU" dirty="0" smtClean="0">
                <a:latin typeface="Monotype Corsiva" pitchFamily="66" charset="0"/>
              </a:rPr>
              <a:t>Веди </a:t>
            </a:r>
            <a:r>
              <a:rPr lang="ru-RU" dirty="0" err="1" smtClean="0">
                <a:latin typeface="Monotype Corsiva" pitchFamily="66" charset="0"/>
              </a:rPr>
              <a:t>веди</a:t>
            </a:r>
            <a:r>
              <a:rPr lang="ru-RU" dirty="0" smtClean="0">
                <a:latin typeface="Monotype Corsiva" pitchFamily="66" charset="0"/>
              </a:rPr>
              <a:t> меня под липовые сени </a:t>
            </a:r>
          </a:p>
          <a:p>
            <a:r>
              <a:rPr lang="ru-RU" dirty="0" smtClean="0">
                <a:latin typeface="Monotype Corsiva" pitchFamily="66" charset="0"/>
              </a:rPr>
              <a:t>Всегда любезные моей свободной лени </a:t>
            </a:r>
          </a:p>
          <a:p>
            <a:r>
              <a:rPr lang="ru-RU" dirty="0" smtClean="0">
                <a:latin typeface="Monotype Corsiva" pitchFamily="66" charset="0"/>
              </a:rPr>
              <a:t>На берег озера на тихий скат холмов!..</a:t>
            </a:r>
          </a:p>
          <a:p>
            <a:r>
              <a:rPr lang="ru-RU" dirty="0" smtClean="0">
                <a:latin typeface="Monotype Corsiva" pitchFamily="66" charset="0"/>
              </a:rPr>
              <a:t>Да вновь увижу я ковры густых лугов </a:t>
            </a:r>
          </a:p>
          <a:p>
            <a:r>
              <a:rPr lang="ru-RU" dirty="0" smtClean="0">
                <a:latin typeface="Monotype Corsiva" pitchFamily="66" charset="0"/>
              </a:rPr>
              <a:t>И дряхлый пук дерев и светлую долину </a:t>
            </a:r>
          </a:p>
          <a:p>
            <a:r>
              <a:rPr lang="ru-RU" dirty="0" smtClean="0">
                <a:latin typeface="Monotype Corsiva" pitchFamily="66" charset="0"/>
              </a:rPr>
              <a:t>И злачных берегов знакомую картину </a:t>
            </a:r>
          </a:p>
          <a:p>
            <a:r>
              <a:rPr lang="ru-RU" dirty="0" smtClean="0">
                <a:latin typeface="Monotype Corsiva" pitchFamily="66" charset="0"/>
              </a:rPr>
              <a:t>И в тихом озере средь блещущих зыбей </a:t>
            </a:r>
          </a:p>
          <a:p>
            <a:r>
              <a:rPr lang="ru-RU" dirty="0" smtClean="0">
                <a:latin typeface="Monotype Corsiva" pitchFamily="66" charset="0"/>
              </a:rPr>
              <a:t>Станицу гордую спокойных лебедей.</a:t>
            </a: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5984" y="0"/>
            <a:ext cx="4572000" cy="65556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>
                <a:latin typeface="Monotype Corsiva" pitchFamily="66" charset="0"/>
              </a:rPr>
              <a:t>ЦАРСКОЕ СЕЛО</a:t>
            </a:r>
          </a:p>
          <a:p>
            <a:endParaRPr lang="ru-RU" sz="2000" dirty="0" smtClean="0">
              <a:latin typeface="Monotype Corsiva" pitchFamily="66" charset="0"/>
            </a:endParaRPr>
          </a:p>
          <a:p>
            <a:r>
              <a:rPr lang="ru-RU" sz="2000" dirty="0" smtClean="0">
                <a:latin typeface="Monotype Corsiva" pitchFamily="66" charset="0"/>
              </a:rPr>
              <a:t>Хранитель милых чувств и прошлых наслаждений </a:t>
            </a:r>
          </a:p>
          <a:p>
            <a:r>
              <a:rPr lang="ru-RU" sz="2000" dirty="0" smtClean="0">
                <a:latin typeface="Monotype Corsiva" pitchFamily="66" charset="0"/>
              </a:rPr>
              <a:t>О ты певцу дубрав давно знакомый гений </a:t>
            </a:r>
          </a:p>
          <a:p>
            <a:r>
              <a:rPr lang="ru-RU" sz="2000" dirty="0" smtClean="0">
                <a:latin typeface="Monotype Corsiva" pitchFamily="66" charset="0"/>
              </a:rPr>
              <a:t>Воспоминание рисуй передо мной</a:t>
            </a:r>
          </a:p>
          <a:p>
            <a:r>
              <a:rPr lang="ru-RU" sz="2000" dirty="0" smtClean="0">
                <a:latin typeface="Monotype Corsiva" pitchFamily="66" charset="0"/>
              </a:rPr>
              <a:t>Волшебные места где я живу душой </a:t>
            </a:r>
          </a:p>
          <a:p>
            <a:r>
              <a:rPr lang="ru-RU" sz="2000" dirty="0" smtClean="0">
                <a:latin typeface="Monotype Corsiva" pitchFamily="66" charset="0"/>
              </a:rPr>
              <a:t>Леса где я любил где чувство развивалось </a:t>
            </a:r>
          </a:p>
          <a:p>
            <a:r>
              <a:rPr lang="ru-RU" sz="2000" dirty="0" smtClean="0">
                <a:latin typeface="Monotype Corsiva" pitchFamily="66" charset="0"/>
              </a:rPr>
              <a:t>Где с первой юностью младенчество сливалось</a:t>
            </a:r>
          </a:p>
          <a:p>
            <a:r>
              <a:rPr lang="ru-RU" sz="2000" dirty="0" smtClean="0">
                <a:latin typeface="Monotype Corsiva" pitchFamily="66" charset="0"/>
              </a:rPr>
              <a:t>И где взлелеянный природой и мечтой </a:t>
            </a:r>
          </a:p>
          <a:p>
            <a:r>
              <a:rPr lang="ru-RU" sz="2000" dirty="0" smtClean="0">
                <a:latin typeface="Monotype Corsiva" pitchFamily="66" charset="0"/>
              </a:rPr>
              <a:t>Я знал поэзию веселость и покой...</a:t>
            </a:r>
          </a:p>
          <a:p>
            <a:endParaRPr lang="ru-RU" sz="2000" dirty="0" smtClean="0">
              <a:latin typeface="Monotype Corsiva" pitchFamily="66" charset="0"/>
            </a:endParaRPr>
          </a:p>
          <a:p>
            <a:r>
              <a:rPr lang="ru-RU" sz="2000" dirty="0" smtClean="0">
                <a:latin typeface="Monotype Corsiva" pitchFamily="66" charset="0"/>
              </a:rPr>
              <a:t>Веди </a:t>
            </a:r>
            <a:r>
              <a:rPr lang="ru-RU" sz="2000" dirty="0" err="1" smtClean="0">
                <a:latin typeface="Monotype Corsiva" pitchFamily="66" charset="0"/>
              </a:rPr>
              <a:t>веди</a:t>
            </a:r>
            <a:r>
              <a:rPr lang="ru-RU" sz="2000" dirty="0" smtClean="0">
                <a:latin typeface="Monotype Corsiva" pitchFamily="66" charset="0"/>
              </a:rPr>
              <a:t> меня под липовые сени </a:t>
            </a:r>
          </a:p>
          <a:p>
            <a:r>
              <a:rPr lang="ru-RU" sz="2000" dirty="0" smtClean="0">
                <a:latin typeface="Monotype Corsiva" pitchFamily="66" charset="0"/>
              </a:rPr>
              <a:t>Всегда любезные моей свободной лени </a:t>
            </a:r>
          </a:p>
          <a:p>
            <a:r>
              <a:rPr lang="ru-RU" sz="2000" dirty="0" smtClean="0">
                <a:latin typeface="Monotype Corsiva" pitchFamily="66" charset="0"/>
              </a:rPr>
              <a:t>На берег озера на тихий скат холмов!..</a:t>
            </a:r>
          </a:p>
          <a:p>
            <a:r>
              <a:rPr lang="ru-RU" sz="2000" dirty="0" smtClean="0">
                <a:latin typeface="Monotype Corsiva" pitchFamily="66" charset="0"/>
              </a:rPr>
              <a:t>Да вновь увижу я ковры густых лугов </a:t>
            </a:r>
          </a:p>
          <a:p>
            <a:r>
              <a:rPr lang="ru-RU" sz="2000" dirty="0" smtClean="0">
                <a:latin typeface="Monotype Corsiva" pitchFamily="66" charset="0"/>
              </a:rPr>
              <a:t>И дряхлый пук дерев и светлую долину </a:t>
            </a:r>
          </a:p>
          <a:p>
            <a:r>
              <a:rPr lang="ru-RU" sz="2000" dirty="0" smtClean="0">
                <a:latin typeface="Monotype Corsiva" pitchFamily="66" charset="0"/>
              </a:rPr>
              <a:t>И злачных берегов знакомую картину </a:t>
            </a:r>
          </a:p>
          <a:p>
            <a:r>
              <a:rPr lang="ru-RU" sz="2000" dirty="0" smtClean="0">
                <a:latin typeface="Monotype Corsiva" pitchFamily="66" charset="0"/>
              </a:rPr>
              <a:t>И в тихом озере средь блещущих зыбей </a:t>
            </a:r>
          </a:p>
          <a:p>
            <a:r>
              <a:rPr lang="ru-RU" sz="2000" dirty="0" smtClean="0">
                <a:latin typeface="Monotype Corsiva" pitchFamily="66" charset="0"/>
              </a:rPr>
              <a:t>Станицу гордую спокойных лебедей.</a:t>
            </a:r>
            <a:endParaRPr lang="ru-RU" sz="20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1210</TotalTime>
  <Words>202</Words>
  <Application>Microsoft Office PowerPoint</Application>
  <PresentationFormat>Экран (4:3)</PresentationFormat>
  <Paragraphs>39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Zver</dc:creator>
  <cp:lastModifiedBy>User</cp:lastModifiedBy>
  <cp:revision>129</cp:revision>
  <dcterms:created xsi:type="dcterms:W3CDTF">2010-05-15T17:43:59Z</dcterms:created>
  <dcterms:modified xsi:type="dcterms:W3CDTF">2015-01-09T20:01:42Z</dcterms:modified>
</cp:coreProperties>
</file>