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993366"/>
    <a:srgbClr val="FF9933"/>
    <a:srgbClr val="CC0066"/>
    <a:srgbClr val="800000"/>
    <a:srgbClr val="003399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388B-799C-4E72-8696-9D2CCF5802D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8224-A444-4E02-A1D0-9B66C3F7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388B-799C-4E72-8696-9D2CCF5802D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8224-A444-4E02-A1D0-9B66C3F7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388B-799C-4E72-8696-9D2CCF5802D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8224-A444-4E02-A1D0-9B66C3F7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388B-799C-4E72-8696-9D2CCF5802D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8224-A444-4E02-A1D0-9B66C3F7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388B-799C-4E72-8696-9D2CCF5802D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8224-A444-4E02-A1D0-9B66C3F7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388B-799C-4E72-8696-9D2CCF5802D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8224-A444-4E02-A1D0-9B66C3F7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388B-799C-4E72-8696-9D2CCF5802D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8224-A444-4E02-A1D0-9B66C3F7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388B-799C-4E72-8696-9D2CCF5802D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8224-A444-4E02-A1D0-9B66C3F7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388B-799C-4E72-8696-9D2CCF5802D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8224-A444-4E02-A1D0-9B66C3F7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388B-799C-4E72-8696-9D2CCF5802D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8224-A444-4E02-A1D0-9B66C3F7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2388B-799C-4E72-8696-9D2CCF5802D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8224-A444-4E02-A1D0-9B66C3F7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2388B-799C-4E72-8696-9D2CCF5802D1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D8224-A444-4E02-A1D0-9B66C3F7FB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Documents and Settings\Администратор\Мои документы\Мои рисунки\Изображение 11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5" r="30814" b="49071"/>
          <a:stretch>
            <a:fillRect/>
          </a:stretch>
        </p:blipFill>
        <p:spPr bwMode="auto">
          <a:xfrm rot="16200000">
            <a:off x="2215135" y="617819"/>
            <a:ext cx="4758380" cy="62373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428604"/>
            <a:ext cx="8560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Monotype Corsiva" pitchFamily="66" charset="0"/>
              </a:rPr>
              <a:t>Дом Китаевой (Музей-дача А. С. Пушкина)</a:t>
            </a:r>
            <a:endParaRPr lang="ru-RU" dirty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10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User</cp:lastModifiedBy>
  <cp:revision>131</cp:revision>
  <dcterms:created xsi:type="dcterms:W3CDTF">2010-05-15T17:43:59Z</dcterms:created>
  <dcterms:modified xsi:type="dcterms:W3CDTF">2015-01-09T19:53:12Z</dcterms:modified>
</cp:coreProperties>
</file>