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993366"/>
    <a:srgbClr val="FF9933"/>
    <a:srgbClr val="CC0066"/>
    <a:srgbClr val="800000"/>
    <a:srgbClr val="0033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:\Documents and Settings\Администратор\Мои документы\Мои рисунки\Изображение 11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04" t="35411" r="2185" b="1404"/>
          <a:stretch>
            <a:fillRect/>
          </a:stretch>
        </p:blipFill>
        <p:spPr bwMode="auto">
          <a:xfrm rot="5400000">
            <a:off x="2110785" y="555172"/>
            <a:ext cx="4716812" cy="64320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214290"/>
            <a:ext cx="57951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00FF"/>
                </a:solidFill>
                <a:latin typeface="Monotype Corsiva" pitchFamily="66" charset="0"/>
              </a:rPr>
              <a:t>Египетские ворота</a:t>
            </a:r>
            <a:endParaRPr lang="ru-RU" sz="6000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2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User</cp:lastModifiedBy>
  <cp:revision>128</cp:revision>
  <dcterms:created xsi:type="dcterms:W3CDTF">2010-05-15T17:43:59Z</dcterms:created>
  <dcterms:modified xsi:type="dcterms:W3CDTF">2015-01-09T19:50:16Z</dcterms:modified>
</cp:coreProperties>
</file>