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993366"/>
    <a:srgbClr val="FF9933"/>
    <a:srgbClr val="CC0066"/>
    <a:srgbClr val="800000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Documents and Settings\Администратор\Мои документы\yant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373" y="1311780"/>
            <a:ext cx="8132642" cy="49975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142852"/>
            <a:ext cx="5904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00FF"/>
                </a:solidFill>
                <a:latin typeface="Monotype Corsiva" pitchFamily="66" charset="0"/>
              </a:rPr>
              <a:t>Янтарная комната</a:t>
            </a:r>
            <a:endParaRPr lang="ru-RU" sz="6000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User</cp:lastModifiedBy>
  <cp:revision>132</cp:revision>
  <dcterms:created xsi:type="dcterms:W3CDTF">2010-05-15T17:43:59Z</dcterms:created>
  <dcterms:modified xsi:type="dcterms:W3CDTF">2015-01-09T19:30:58Z</dcterms:modified>
</cp:coreProperties>
</file>