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9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033CC"/>
    <a:srgbClr val="993366"/>
    <a:srgbClr val="FF9933"/>
    <a:srgbClr val="CC0066"/>
    <a:srgbClr val="800000"/>
    <a:srgbClr val="003399"/>
    <a:srgbClr val="00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5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82388B-799C-4E72-8696-9D2CCF5802D1}" type="datetimeFigureOut">
              <a:rPr lang="ru-RU" smtClean="0"/>
              <a:pPr/>
              <a:t>09.01.2015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D8224-A444-4E02-A1D0-9B66C3F7FB9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82388B-799C-4E72-8696-9D2CCF5802D1}" type="datetimeFigureOut">
              <a:rPr lang="ru-RU" smtClean="0"/>
              <a:pPr/>
              <a:t>09.01.2015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D8224-A444-4E02-A1D0-9B66C3F7FB9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82388B-799C-4E72-8696-9D2CCF5802D1}" type="datetimeFigureOut">
              <a:rPr lang="ru-RU" smtClean="0"/>
              <a:pPr/>
              <a:t>09.01.2015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D8224-A444-4E02-A1D0-9B66C3F7FB9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82388B-799C-4E72-8696-9D2CCF5802D1}" type="datetimeFigureOut">
              <a:rPr lang="ru-RU" smtClean="0"/>
              <a:pPr/>
              <a:t>09.01.2015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D8224-A444-4E02-A1D0-9B66C3F7FB9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82388B-799C-4E72-8696-9D2CCF5802D1}" type="datetimeFigureOut">
              <a:rPr lang="ru-RU" smtClean="0"/>
              <a:pPr/>
              <a:t>09.01.2015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D8224-A444-4E02-A1D0-9B66C3F7FB9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82388B-799C-4E72-8696-9D2CCF5802D1}" type="datetimeFigureOut">
              <a:rPr lang="ru-RU" smtClean="0"/>
              <a:pPr/>
              <a:t>09.01.2015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D8224-A444-4E02-A1D0-9B66C3F7FB9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82388B-799C-4E72-8696-9D2CCF5802D1}" type="datetimeFigureOut">
              <a:rPr lang="ru-RU" smtClean="0"/>
              <a:pPr/>
              <a:t>09.01.2015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D8224-A444-4E02-A1D0-9B66C3F7FB9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82388B-799C-4E72-8696-9D2CCF5802D1}" type="datetimeFigureOut">
              <a:rPr lang="ru-RU" smtClean="0"/>
              <a:pPr/>
              <a:t>09.01.2015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D8224-A444-4E02-A1D0-9B66C3F7FB9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82388B-799C-4E72-8696-9D2CCF5802D1}" type="datetimeFigureOut">
              <a:rPr lang="ru-RU" smtClean="0"/>
              <a:pPr/>
              <a:t>09.01.2015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D8224-A444-4E02-A1D0-9B66C3F7FB9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82388B-799C-4E72-8696-9D2CCF5802D1}" type="datetimeFigureOut">
              <a:rPr lang="ru-RU" smtClean="0"/>
              <a:pPr/>
              <a:t>09.01.2015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D8224-A444-4E02-A1D0-9B66C3F7FB9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82388B-799C-4E72-8696-9D2CCF5802D1}" type="datetimeFigureOut">
              <a:rPr lang="ru-RU" smtClean="0"/>
              <a:pPr/>
              <a:t>09.01.2015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D8224-A444-4E02-A1D0-9B66C3F7FB9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82388B-799C-4E72-8696-9D2CCF5802D1}" type="datetimeFigureOut">
              <a:rPr lang="ru-RU" smtClean="0"/>
              <a:pPr/>
              <a:t>09.01.2015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4D8224-A444-4E02-A1D0-9B66C3F7FB94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F:\Documents and Settings\Администратор\Мои документы\400px-Вокзал_жд_станции_Детское_Село_(Пушкин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2143116"/>
            <a:ext cx="8414782" cy="2857520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785786" y="500042"/>
            <a:ext cx="7608173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6000" dirty="0" smtClean="0">
                <a:solidFill>
                  <a:srgbClr val="0000FF"/>
                </a:solidFill>
                <a:latin typeface="Monotype Corsiva" pitchFamily="66" charset="0"/>
              </a:rPr>
              <a:t>Железнодорожный вокзал</a:t>
            </a:r>
            <a:endParaRPr lang="ru-RU" sz="6000" dirty="0">
              <a:solidFill>
                <a:srgbClr val="0000FF"/>
              </a:solidFill>
              <a:latin typeface="Monotype Corsiva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1211</TotalTime>
  <Words>2</Words>
  <Application>Microsoft Office PowerPoint</Application>
  <PresentationFormat>Экран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Company>Grizli777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Zver</dc:creator>
  <cp:lastModifiedBy>User</cp:lastModifiedBy>
  <cp:revision>133</cp:revision>
  <dcterms:created xsi:type="dcterms:W3CDTF">2010-05-15T17:43:59Z</dcterms:created>
  <dcterms:modified xsi:type="dcterms:W3CDTF">2015-01-09T19:14:00Z</dcterms:modified>
</cp:coreProperties>
</file>