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993366"/>
    <a:srgbClr val="FF9933"/>
    <a:srgbClr val="CC0066"/>
    <a:srgbClr val="800000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388B-799C-4E72-8696-9D2CCF5802D1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8224-A444-4E02-A1D0-9B66C3F7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Documents and Settings\Администратор\Мои документы\400px-Вокзал_жд_станции_Детское_Село_(Пушкин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8414782" cy="28575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500042"/>
            <a:ext cx="76081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00FF"/>
                </a:solidFill>
                <a:latin typeface="Monotype Corsiva" pitchFamily="66" charset="0"/>
              </a:rPr>
              <a:t>Железнодорожный вокзал</a:t>
            </a:r>
            <a:endParaRPr lang="ru-RU" sz="6000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User</cp:lastModifiedBy>
  <cp:revision>133</cp:revision>
  <dcterms:created xsi:type="dcterms:W3CDTF">2010-05-15T17:43:59Z</dcterms:created>
  <dcterms:modified xsi:type="dcterms:W3CDTF">2015-01-09T19:14:00Z</dcterms:modified>
</cp:coreProperties>
</file>