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993366"/>
    <a:srgbClr val="FF9933"/>
    <a:srgbClr val="CC0066"/>
    <a:srgbClr val="800000"/>
    <a:srgbClr val="00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76049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CC0066"/>
                </a:solidFill>
                <a:latin typeface="Monotype Corsiva" pitchFamily="66" charset="0"/>
              </a:rPr>
              <a:t>Расположить названия</a:t>
            </a:r>
            <a:endParaRPr lang="ru-RU" sz="6600" dirty="0">
              <a:solidFill>
                <a:srgbClr val="CC0066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3243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Monotype Corsiva" pitchFamily="66" charset="0"/>
              </a:rPr>
              <a:t>Царское Село</a:t>
            </a:r>
            <a:endParaRPr lang="ru-RU" sz="4800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500306"/>
            <a:ext cx="3703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err="1" smtClean="0">
                <a:solidFill>
                  <a:srgbClr val="0000FF"/>
                </a:solidFill>
                <a:latin typeface="Monotype Corsiva" pitchFamily="66" charset="0"/>
              </a:rPr>
              <a:t>Саарская</a:t>
            </a:r>
            <a:r>
              <a:rPr lang="ru-RU" sz="4800" dirty="0" smtClean="0">
                <a:solidFill>
                  <a:srgbClr val="0000FF"/>
                </a:solidFill>
                <a:latin typeface="Monotype Corsiva" pitchFamily="66" charset="0"/>
              </a:rPr>
              <a:t> мыза</a:t>
            </a:r>
            <a:endParaRPr lang="ru-RU" sz="4800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643314"/>
            <a:ext cx="20762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Monotype Corsiva" pitchFamily="66" charset="0"/>
              </a:rPr>
              <a:t>Пушкин</a:t>
            </a:r>
            <a:endParaRPr lang="ru-RU" sz="4800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857760"/>
            <a:ext cx="33185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Monotype Corsiva" pitchFamily="66" charset="0"/>
              </a:rPr>
              <a:t>Детское Село</a:t>
            </a:r>
            <a:endParaRPr lang="ru-RU" sz="4800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7" name="Picture 6" descr="F:\Documents and Settings\Администратор\Мои документы\reshetk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857892"/>
            <a:ext cx="421005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014 0.00139 L 0.39063 -0.14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89 0.02176 L 0.38819 0.1476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46 0.00324 L 0.38055 0.1923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48 0.01527 L 0.37639 -0.16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500174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00FF"/>
                </a:solidFill>
                <a:latin typeface="Monotype Corsiva" pitchFamily="66" charset="0"/>
              </a:rPr>
              <a:t>Почему город назвали Детское Село?</a:t>
            </a:r>
            <a:endParaRPr lang="ru-RU" sz="6600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3" name="Picture 6" descr="F:\Documents and Settings\Администратор\Мои документы\reshetk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857892"/>
            <a:ext cx="421005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15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User</cp:lastModifiedBy>
  <cp:revision>132</cp:revision>
  <dcterms:created xsi:type="dcterms:W3CDTF">2010-05-15T17:43:59Z</dcterms:created>
  <dcterms:modified xsi:type="dcterms:W3CDTF">2015-01-09T19:06:13Z</dcterms:modified>
</cp:coreProperties>
</file>