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993366"/>
    <a:srgbClr val="FF9933"/>
    <a:srgbClr val="CC0066"/>
    <a:srgbClr val="800000"/>
    <a:srgbClr val="0033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57166"/>
            <a:ext cx="760496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rgbClr val="CC0066"/>
                </a:solidFill>
                <a:latin typeface="Monotype Corsiva" pitchFamily="66" charset="0"/>
              </a:rPr>
              <a:t>Расположить названия</a:t>
            </a:r>
            <a:endParaRPr lang="ru-RU" sz="6600" dirty="0">
              <a:solidFill>
                <a:srgbClr val="CC0066"/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500174"/>
            <a:ext cx="3243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Monotype Corsiva" pitchFamily="66" charset="0"/>
              </a:rPr>
              <a:t>Царское Село</a:t>
            </a:r>
            <a:endParaRPr lang="ru-RU" sz="4800" dirty="0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2500306"/>
            <a:ext cx="37032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err="1" smtClean="0">
                <a:solidFill>
                  <a:srgbClr val="0000FF"/>
                </a:solidFill>
                <a:latin typeface="Monotype Corsiva" pitchFamily="66" charset="0"/>
              </a:rPr>
              <a:t>Саарская</a:t>
            </a:r>
            <a:r>
              <a:rPr lang="ru-RU" sz="4800" dirty="0" smtClean="0">
                <a:solidFill>
                  <a:srgbClr val="0000FF"/>
                </a:solidFill>
                <a:latin typeface="Monotype Corsiva" pitchFamily="66" charset="0"/>
              </a:rPr>
              <a:t> мыза</a:t>
            </a:r>
            <a:endParaRPr lang="ru-RU" sz="4800" dirty="0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3643314"/>
            <a:ext cx="20762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Monotype Corsiva" pitchFamily="66" charset="0"/>
              </a:rPr>
              <a:t>Пушкин</a:t>
            </a:r>
            <a:endParaRPr lang="ru-RU" sz="4800" dirty="0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4857760"/>
            <a:ext cx="33185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Monotype Corsiva" pitchFamily="66" charset="0"/>
              </a:rPr>
              <a:t>Детское Село</a:t>
            </a:r>
            <a:endParaRPr lang="ru-RU" sz="4800" dirty="0">
              <a:solidFill>
                <a:srgbClr val="0000FF"/>
              </a:solidFill>
              <a:latin typeface="Monotype Corsiva" pitchFamily="66" charset="0"/>
            </a:endParaRPr>
          </a:p>
        </p:txBody>
      </p:sp>
      <p:pic>
        <p:nvPicPr>
          <p:cNvPr id="7" name="Picture 6" descr="F:\Documents and Settings\Администратор\Мои документы\reshetk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5857892"/>
            <a:ext cx="4210050" cy="80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014 0.00139 L 0.39063 -0.145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0" y="-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989 0.02176 L 0.38819 0.14769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646 0.00324 L 0.38055 0.19236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0" y="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48 0.01527 L 0.37639 -0.16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00" y="-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500174"/>
            <a:ext cx="80724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0000FF"/>
                </a:solidFill>
                <a:latin typeface="Monotype Corsiva" pitchFamily="66" charset="0"/>
              </a:rPr>
              <a:t>Почему город назвали Детское Село?</a:t>
            </a:r>
            <a:endParaRPr lang="ru-RU" sz="6600" dirty="0">
              <a:solidFill>
                <a:srgbClr val="0000FF"/>
              </a:solidFill>
              <a:latin typeface="Monotype Corsiva" pitchFamily="66" charset="0"/>
            </a:endParaRPr>
          </a:p>
        </p:txBody>
      </p:sp>
      <p:pic>
        <p:nvPicPr>
          <p:cNvPr id="3" name="Picture 6" descr="F:\Documents and Settings\Администратор\Мои документы\reshetk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857892"/>
            <a:ext cx="4210050" cy="80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15</Words>
  <Application>Microsoft Office PowerPoint</Application>
  <PresentationFormat>Экран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User</cp:lastModifiedBy>
  <cp:revision>132</cp:revision>
  <dcterms:created xsi:type="dcterms:W3CDTF">2010-05-15T17:43:59Z</dcterms:created>
  <dcterms:modified xsi:type="dcterms:W3CDTF">2015-01-09T19:06:13Z</dcterms:modified>
</cp:coreProperties>
</file>