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20" r:id="rId3"/>
    <p:sldId id="331" r:id="rId4"/>
    <p:sldId id="334" r:id="rId5"/>
    <p:sldId id="337" r:id="rId6"/>
    <p:sldId id="344" r:id="rId7"/>
    <p:sldId id="346" r:id="rId8"/>
    <p:sldId id="347" r:id="rId9"/>
    <p:sldId id="348" r:id="rId10"/>
    <p:sldId id="33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7244-89F5-4D4F-A2A9-C7C5AB4890F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28358-29BB-4424-9ED9-75F839D56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5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3A1A-629C-40EF-B697-2F3F60B76DB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7B1-FBC0-4364-9878-A7226849B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8;&#1080;&#1085;&#1072;\Desktop\2%20&#1072;\&#1089;&#1077;&#1088;&#1077;&#1078;&#1082;&#1072;%20&#1085;&#1072;&#1090;&#1072;&#1096;&#1082;&#1072;%20&#1087;&#1077;&#1088;&#1074;&#1086;&#1082;&#1083;&#1072;&#1096;&#1082;&#1080;.mp3" TargetMode="External"/><Relationship Id="rId1" Type="http://schemas.openxmlformats.org/officeDocument/2006/relationships/audio" Target="file:///C:\Users\&#1052;&#1072;&#1088;&#1080;&#1085;&#1072;\Desktop\2%20&#1072;\Pesnyana-den_-uchitelya-pro-shkolu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file:///C:\Users\&#1052;&#1072;&#1088;&#1080;&#1085;&#1072;\Desktop\2%20&#1072;\Detskiy-estradnyy-hor-quotVelikanquot-Velikany(muzofon.com)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&#1052;&#1072;&#1088;&#1080;&#1085;&#1072;\Desktop\2%20&#1072;\&#1096;&#1072;&#1088;&#1080;&#1082;&#1080;%20&#1074;&#1086;&#1079;&#1076;&#1091;&#1096;&#1085;&#1099;&#1077;__vozdushnie(5mp3.ru).mp3" TargetMode="External"/><Relationship Id="rId1" Type="http://schemas.openxmlformats.org/officeDocument/2006/relationships/audio" Target="file:///C:\Users\&#1052;&#1072;&#1088;&#1080;&#1085;&#1072;\Desktop\2%20&#1072;\Natasha-Koroleva-Malen_kaya-strana-shkola-chetvertaya(muzofon.com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eg"/><Relationship Id="rId4" Type="http://schemas.openxmlformats.org/officeDocument/2006/relationships/audio" Target="file:///C:\Users\&#1052;&#1072;&#1088;&#1080;&#1085;&#1072;\Desktop\2%20&#1072;\Shkola-Eto-malen_kaya-strana-minus(muzofon.com).mp3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085;&#1072;\Desktop\2%20&#1072;\Velikany-Velikany-minus(muzofon.com)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snyana-den_-uchitelya-pro-shkol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021288"/>
            <a:ext cx="304800" cy="304800"/>
          </a:xfrm>
          <a:prstGeom prst="rect">
            <a:avLst/>
          </a:prstGeom>
        </p:spPr>
      </p:pic>
      <p:pic>
        <p:nvPicPr>
          <p:cNvPr id="1026" name="Picture 2" descr="http://cs2.a5.ru/media/5f/6e/53/5f6e537d91715f274542fa54dbeac8c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93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268760"/>
            <a:ext cx="6264696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дружный и веселый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«А»</a:t>
            </a:r>
          </a:p>
          <a:p>
            <a:pPr algn="ctr"/>
            <a:endParaRPr lang="ru-RU" sz="9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013176"/>
            <a:ext cx="1809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ru-RU" sz="5400" dirty="0"/>
          </a:p>
        </p:txBody>
      </p:sp>
      <p:pic>
        <p:nvPicPr>
          <p:cNvPr id="6" name="сережка наташка первоклаш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audio>
              <p:cMediaNode numSld="3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4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Шаблон презентаций &quot;8 Марта&quot; (цветы) 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5400600" cy="4001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Милых бабушек и мам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Поздравляем с Женским днем!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Пожелать хотим мы вам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Светлой радости во всём!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atasha-Koroleva-Malen_kaya-strana-shkola-chetvert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80312" y="6425952"/>
            <a:ext cx="432048" cy="432048"/>
          </a:xfrm>
          <a:prstGeom prst="rect">
            <a:avLst/>
          </a:prstGeom>
        </p:spPr>
      </p:pic>
      <p:pic>
        <p:nvPicPr>
          <p:cNvPr id="7" name="шарики воздушные__vozdushnie(5mp3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24328" y="6237312"/>
            <a:ext cx="304800" cy="304800"/>
          </a:xfrm>
          <a:prstGeom prst="rect">
            <a:avLst/>
          </a:prstGeom>
        </p:spPr>
      </p:pic>
      <p:pic>
        <p:nvPicPr>
          <p:cNvPr id="6" name="Detskiy-estradnyy-hor-quotVelikanquot-Velikany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  <p:pic>
        <p:nvPicPr>
          <p:cNvPr id="1026" name="Picture 2" descr="http://cs2.a5.ru/media/5f/6e/53/5f6e537d91715f274542fa54dbeac8c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544616" cy="4158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5207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«Музыка нас связала»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Shkola-Eto-malen_kaya-strana-minus(muzofon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7524328" y="6553200"/>
            <a:ext cx="304800" cy="304800"/>
          </a:xfrm>
          <a:prstGeom prst="rect">
            <a:avLst/>
          </a:prstGeom>
        </p:spPr>
      </p:pic>
      <p:pic>
        <p:nvPicPr>
          <p:cNvPr id="10" name="Detskiy-estradnyy-hor-quotVelikanquot-Velikany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75963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audio>
              <p:cMediaNode numSld="1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5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16">
                <p:cTn id="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6">
                <p:cTn id="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5">
                <p:cTn id="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11959" cy="3159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68959"/>
            <a:ext cx="4368199" cy="3276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484784"/>
            <a:ext cx="36016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Джентльмен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ШОУ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725987">
            <a:off x="5197395" y="4500661"/>
            <a:ext cx="357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«Джентльмены просто КЛАСС,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Постоят всегда  ЗА НАС!»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312368" cy="5291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8997" y="2276872"/>
            <a:ext cx="4723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«Любим мы играть в футбол,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Забивать в ворота – ГОЛ!»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6" descr="http://s61.radikal.ru/i174/1005/ba/132316cca3d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85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9298" y="1052736"/>
            <a:ext cx="33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Фестиваль</a:t>
            </a:r>
            <a:endParaRPr lang="ru-RU" sz="5400" b="1" cap="none" spc="0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060848"/>
            <a:ext cx="4275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вместе»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7346" name="Picture 2" descr="http://anousdeux04.a.n.pic.centerblog.net/30b58ea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" r="1206" b="2590"/>
          <a:stretch>
            <a:fillRect/>
          </a:stretch>
        </p:blipFill>
        <p:spPr bwMode="auto">
          <a:xfrm>
            <a:off x="3707904" y="0"/>
            <a:ext cx="2191243" cy="206084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6" b="2384"/>
          <a:stretch>
            <a:fillRect/>
          </a:stretch>
        </p:blipFill>
        <p:spPr bwMode="auto">
          <a:xfrm>
            <a:off x="755576" y="1412776"/>
            <a:ext cx="2880320" cy="44952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0" t="12566" r="20418" b="14827"/>
          <a:stretch>
            <a:fillRect/>
          </a:stretch>
        </p:blipFill>
        <p:spPr bwMode="auto">
          <a:xfrm>
            <a:off x="5796136" y="1412777"/>
            <a:ext cx="270445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oft.sibnet.ru/data/screenshot/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516216" cy="43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s61.radikal.ru/i174/1005/ba/132316cca3d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85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аблон &quot;Радуг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674849">
            <a:off x="4562835" y="4385955"/>
            <a:ext cx="457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 нас ОЛИМПИАДА!»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48832">
            <a:off x="287549" y="1348198"/>
            <a:ext cx="4611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«Вся Россия рада! 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8370" name="Picture 2" descr="http://c.avsim.su/i?u=http%3A%2F%2Fs40.radikal.ru%2Fi089%2F1102%2Fed%2F555d755a43c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3840">
            <a:off x="6808291" y="4943152"/>
            <a:ext cx="1728192" cy="129614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635895" cy="2727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62" b="9280"/>
          <a:stretch>
            <a:fillRect/>
          </a:stretch>
        </p:blipFill>
        <p:spPr bwMode="auto">
          <a:xfrm>
            <a:off x="755576" y="3356992"/>
            <a:ext cx="3633164" cy="276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ikany-Velikany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  <p:pic>
        <p:nvPicPr>
          <p:cNvPr id="2" name="Picture 2" descr="http://pedsovet.su/_ld/416/95149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366764" cy="358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869160"/>
            <a:ext cx="4193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 девчонок нынче праздник,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Надо как-то поздравлять.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Снова мальчик-одноклассник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Будет голову ломать.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audio>
              <p:cMediaNode numSld="4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62</Words>
  <Application>Microsoft Office PowerPoint</Application>
  <PresentationFormat>Экран (4:3)</PresentationFormat>
  <Paragraphs>17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Администратор</cp:lastModifiedBy>
  <cp:revision>19</cp:revision>
  <dcterms:created xsi:type="dcterms:W3CDTF">2014-03-17T12:54:20Z</dcterms:created>
  <dcterms:modified xsi:type="dcterms:W3CDTF">2015-01-09T20:45:28Z</dcterms:modified>
</cp:coreProperties>
</file>