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74B"/>
    <a:srgbClr val="808000"/>
    <a:srgbClr val="336600"/>
    <a:srgbClr val="CCFF99"/>
    <a:srgbClr val="FFFFCC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548F6-7858-4161-BDE5-6F807F24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12C3-13F5-4B27-940F-C56BFCCEA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24AC-267B-45C1-A5E9-6099537C8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111AC-9997-4E7F-A015-19143ADEB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DBF5-060D-49FE-ABAA-0ECE39841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65959-2313-45D9-9900-42888FB49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F317-CE1D-4E50-997F-B3E77FBC5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D0E9-B75C-4AD9-B491-3E62A05A6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DF7C-6220-4262-B5D5-4700BC748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9E8D-962C-461B-984B-9EE5DBB43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201F-1709-4069-AA1C-817EC388C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D5EE-2109-47D6-8CAA-D573C7EFB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5DA2F49-5E5F-4E42-A258-6274D2960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shop-master.ru/adds/psd_template2654.jpg" TargetMode="External"/><Relationship Id="rId13" Type="http://schemas.openxmlformats.org/officeDocument/2006/relationships/hyperlink" Target="http://rp.foto.radikal.ru/0709/f0/f3a11200828d.jpg" TargetMode="External"/><Relationship Id="rId3" Type="http://schemas.openxmlformats.org/officeDocument/2006/relationships/hyperlink" Target="http://stat15.privet.ru/lr/0904b8c8403468218e567ba806d5c2fd" TargetMode="External"/><Relationship Id="rId7" Type="http://schemas.openxmlformats.org/officeDocument/2006/relationships/hyperlink" Target="http://video.m3x.org/i/data/002/02795/screen2.jpg" TargetMode="External"/><Relationship Id="rId12" Type="http://schemas.openxmlformats.org/officeDocument/2006/relationships/hyperlink" Target="http://imhobest.in.ua/uploads/posts/2009-08/thumbs/1251412288_1251352674_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materinstvo.ru/uploads/1220366601/post-32828-1220389944_thumb.png" TargetMode="External"/><Relationship Id="rId11" Type="http://schemas.openxmlformats.org/officeDocument/2006/relationships/hyperlink" Target="http://www.lenagold.ru/fon/clipart/v/volk/volk03.jpg" TargetMode="External"/><Relationship Id="rId5" Type="http://schemas.openxmlformats.org/officeDocument/2006/relationships/hyperlink" Target="http://bms.24open.ru/images/3b964177d28fa6e27645e8c525918675" TargetMode="External"/><Relationship Id="rId15" Type="http://schemas.openxmlformats.org/officeDocument/2006/relationships/hyperlink" Target="http://karaoketut.narod.ru/l.html" TargetMode="External"/><Relationship Id="rId10" Type="http://schemas.openxmlformats.org/officeDocument/2006/relationships/hyperlink" Target="http://mylove.ru/m/b6d5742cd75c2c3ae662f6b94f2b0fab_6a2b873c63725644215387e5ce9dcbd6" TargetMode="External"/><Relationship Id="rId4" Type="http://schemas.openxmlformats.org/officeDocument/2006/relationships/hyperlink" Target="http://s39.radikal.ru/i086/0905/c1/f81c43918ea3.jpg" TargetMode="External"/><Relationship Id="rId9" Type="http://schemas.openxmlformats.org/officeDocument/2006/relationships/hyperlink" Target="http://viki.rdf.ru/media/viki/upload/preview/masha-medvedi.jpg" TargetMode="External"/><Relationship Id="rId14" Type="http://schemas.openxmlformats.org/officeDocument/2006/relationships/hyperlink" Target="http://m.foto.radikal.ru/0707/d8/9d791bc7cdd4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0.xml"/><Relationship Id="rId7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1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657600" y="1295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Тренажёр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743200" y="2133600"/>
            <a:ext cx="361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336600"/>
                </a:solidFill>
              </a:rPr>
              <a:t>Табличное умножение</a:t>
            </a:r>
          </a:p>
        </p:txBody>
      </p:sp>
      <p:pic>
        <p:nvPicPr>
          <p:cNvPr id="2052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6257925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228600" y="297180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        В сказочном лесу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3366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11275" name="Picture 32" descr="Ёжики"/>
          <p:cNvPicPr>
            <a:picLocks noChangeAspect="1" noChangeArrowheads="1"/>
          </p:cNvPicPr>
          <p:nvPr/>
        </p:nvPicPr>
        <p:blipFill>
          <a:blip r:embed="rId4"/>
          <a:srcRect l="10249" t="6677" r="5368" b="2504"/>
          <a:stretch>
            <a:fillRect/>
          </a:stretch>
        </p:blipFill>
        <p:spPr bwMode="auto">
          <a:xfrm>
            <a:off x="2938463" y="838200"/>
            <a:ext cx="3265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4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5867400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2536825" y="5599113"/>
            <a:ext cx="917575" cy="835025"/>
            <a:chOff x="2302" y="1634"/>
            <a:chExt cx="578" cy="526"/>
          </a:xfrm>
        </p:grpSpPr>
        <p:sp>
          <p:nvSpPr>
            <p:cNvPr id="11346" name="Rectangle 9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47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384" y="2880"/>
            <a:chExt cx="578" cy="526"/>
          </a:xfrm>
        </p:grpSpPr>
        <p:sp>
          <p:nvSpPr>
            <p:cNvPr id="11344" name="Rectangle 93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45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384" y="2880"/>
            <a:chExt cx="578" cy="526"/>
          </a:xfrm>
        </p:grpSpPr>
        <p:sp>
          <p:nvSpPr>
            <p:cNvPr id="11342" name="Rectangle 9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43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384" y="2880"/>
            <a:chExt cx="578" cy="526"/>
          </a:xfrm>
        </p:grpSpPr>
        <p:sp>
          <p:nvSpPr>
            <p:cNvPr id="11340" name="Rectangle 99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41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11338" name="Rectangle 10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39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7766050" y="4454525"/>
            <a:ext cx="917575" cy="835025"/>
            <a:chOff x="2302" y="1634"/>
            <a:chExt cx="578" cy="526"/>
          </a:xfrm>
        </p:grpSpPr>
        <p:sp>
          <p:nvSpPr>
            <p:cNvPr id="11336" name="Rectangle 10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37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11334" name="Rectangle 10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35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460375" y="4468813"/>
            <a:ext cx="917575" cy="835025"/>
            <a:chOff x="2302" y="1634"/>
            <a:chExt cx="578" cy="526"/>
          </a:xfrm>
        </p:grpSpPr>
        <p:sp>
          <p:nvSpPr>
            <p:cNvPr id="11332" name="Rectangle 11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33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384" y="2880"/>
            <a:chExt cx="578" cy="526"/>
          </a:xfrm>
        </p:grpSpPr>
        <p:sp>
          <p:nvSpPr>
            <p:cNvPr id="11330" name="Rectangle 63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31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384" y="2880"/>
            <a:chExt cx="578" cy="526"/>
          </a:xfrm>
        </p:grpSpPr>
        <p:sp>
          <p:nvSpPr>
            <p:cNvPr id="11328" name="Rectangle 8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29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460375" y="4468813"/>
            <a:ext cx="917575" cy="835025"/>
            <a:chOff x="2302" y="1634"/>
            <a:chExt cx="578" cy="526"/>
          </a:xfrm>
        </p:grpSpPr>
        <p:sp>
          <p:nvSpPr>
            <p:cNvPr id="11326" name="Rectangle 5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27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460375" y="4468813"/>
            <a:ext cx="917575" cy="835025"/>
            <a:chOff x="2302" y="1634"/>
            <a:chExt cx="578" cy="526"/>
          </a:xfrm>
        </p:grpSpPr>
        <p:sp>
          <p:nvSpPr>
            <p:cNvPr id="11324" name="Rectangle 7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25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11322" name="Rectangle 6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23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11320" name="Rectangle 8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21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2536825" y="5599113"/>
            <a:ext cx="917575" cy="835025"/>
            <a:chOff x="2302" y="1634"/>
            <a:chExt cx="578" cy="526"/>
          </a:xfrm>
        </p:grpSpPr>
        <p:sp>
          <p:nvSpPr>
            <p:cNvPr id="11318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19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2536825" y="5599113"/>
            <a:ext cx="917575" cy="835025"/>
            <a:chOff x="2302" y="1634"/>
            <a:chExt cx="578" cy="526"/>
          </a:xfrm>
        </p:grpSpPr>
        <p:sp>
          <p:nvSpPr>
            <p:cNvPr id="11316" name="Rectangle 7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17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384" y="2880"/>
            <a:chExt cx="578" cy="526"/>
          </a:xfrm>
        </p:grpSpPr>
        <p:sp>
          <p:nvSpPr>
            <p:cNvPr id="11314" name="Rectangle 48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1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9" name="Group 68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384" y="2880"/>
            <a:chExt cx="578" cy="526"/>
          </a:xfrm>
        </p:grpSpPr>
        <p:sp>
          <p:nvSpPr>
            <p:cNvPr id="11312" name="Rectangle 69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13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384" y="2880"/>
            <a:chExt cx="578" cy="526"/>
          </a:xfrm>
        </p:grpSpPr>
        <p:sp>
          <p:nvSpPr>
            <p:cNvPr id="11310" name="Rectangle 5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11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384" y="2880"/>
            <a:chExt cx="578" cy="526"/>
          </a:xfrm>
        </p:grpSpPr>
        <p:sp>
          <p:nvSpPr>
            <p:cNvPr id="11308" name="Rectangle 75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09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11306" name="Rectangle 6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07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23" name="Group 80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11304" name="Rectangle 8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05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7766050" y="4454525"/>
            <a:ext cx="917575" cy="835025"/>
            <a:chOff x="2302" y="1634"/>
            <a:chExt cx="578" cy="526"/>
          </a:xfrm>
        </p:grpSpPr>
        <p:sp>
          <p:nvSpPr>
            <p:cNvPr id="11302" name="Rectangle 4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1303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sp>
        <p:nvSpPr>
          <p:cNvPr id="13425" name="AutoShape 1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834063"/>
            <a:ext cx="838200" cy="609600"/>
          </a:xfrm>
          <a:prstGeom prst="actionButtonSound">
            <a:avLst/>
          </a:prstGeom>
          <a:solidFill>
            <a:srgbClr val="80A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26" name="Line 114"/>
          <p:cNvSpPr>
            <a:spLocks noChangeShapeType="1"/>
          </p:cNvSpPr>
          <p:nvPr/>
        </p:nvSpPr>
        <p:spPr bwMode="auto">
          <a:xfrm>
            <a:off x="4572000" y="5867400"/>
            <a:ext cx="838200" cy="533400"/>
          </a:xfrm>
          <a:prstGeom prst="line">
            <a:avLst/>
          </a:prstGeom>
          <a:noFill/>
          <a:ln w="76200" cmpd="tri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3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13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13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13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нный зайчи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6" dur="500"/>
                                        <p:tgtEl>
                                          <p:spTgt spid="1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500"/>
                                        <p:tgtEl>
                                          <p:spTgt spid="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25"/>
                  </p:tgtEl>
                </p:cond>
              </p:nextCondLst>
            </p:seq>
          </p:childTnLst>
        </p:cTn>
      </p:par>
    </p:tnLst>
    <p:bldLst>
      <p:bldP spid="13321" grpId="0" animBg="1"/>
      <p:bldP spid="13323" grpId="0" animBg="1"/>
      <p:bldP spid="13325" grpId="0" animBg="1"/>
      <p:bldP spid="13327" grpId="0" animBg="1"/>
      <p:bldP spid="13329" grpId="0" animBg="1"/>
      <p:bldP spid="13331" grpId="0" animBg="1"/>
      <p:bldP spid="13333" grpId="0" animBg="1"/>
      <p:bldP spid="13335" grpId="0" animBg="1"/>
      <p:bldP spid="13426" grpId="0" animBg="1"/>
      <p:bldP spid="134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Ссылки: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/>
              <a:t>Слайды оформлены с помощью программы Фотошоп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/>
              <a:t>Картинки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3"/>
              </a:rPr>
              <a:t>http://stat15.privet.ru/lr/0904b8c8403468218e567ba806d5c2fd</a:t>
            </a:r>
            <a:r>
              <a:rPr lang="ru-RU" sz="1400" smtClean="0"/>
              <a:t> крошка Енот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4"/>
              </a:rPr>
              <a:t>http://s39.radikal.ru/i086/0905/c1/f81c43918ea3.jpg</a:t>
            </a:r>
            <a:r>
              <a:rPr lang="ru-RU" sz="1400" smtClean="0"/>
              <a:t> ёжик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5"/>
              </a:rPr>
              <a:t>http://bms.24open.ru/images/3b964177d28fa6e27645e8c525918675</a:t>
            </a:r>
            <a:r>
              <a:rPr lang="ru-RU" sz="1400" smtClean="0"/>
              <a:t> ёжик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6"/>
              </a:rPr>
              <a:t>http://forum.materinstvo.ru/uploads/1220366601/post-32828-1220389944_thumb.png</a:t>
            </a:r>
            <a:r>
              <a:rPr lang="ru-RU" sz="1400" smtClean="0"/>
              <a:t> ёжик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7"/>
              </a:rPr>
              <a:t>http://video.m3x.org/i/data/002/02795/screen2.jpg</a:t>
            </a:r>
            <a:r>
              <a:rPr lang="ru-RU" sz="1400" smtClean="0"/>
              <a:t> волчонок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>
                <a:hlinkClick r:id="rId8"/>
              </a:rPr>
              <a:t>http</a:t>
            </a:r>
            <a:r>
              <a:rPr lang="ru-RU" sz="1400" smtClean="0">
                <a:hlinkClick r:id="rId8"/>
              </a:rPr>
              <a:t>://</a:t>
            </a:r>
            <a:r>
              <a:rPr lang="en-US" sz="1400" smtClean="0">
                <a:hlinkClick r:id="rId8"/>
              </a:rPr>
              <a:t>www</a:t>
            </a:r>
            <a:r>
              <a:rPr lang="ru-RU" sz="1400" smtClean="0">
                <a:hlinkClick r:id="rId8"/>
              </a:rPr>
              <a:t>.</a:t>
            </a:r>
            <a:r>
              <a:rPr lang="en-US" sz="1400" smtClean="0">
                <a:hlinkClick r:id="rId8"/>
              </a:rPr>
              <a:t>photoshop</a:t>
            </a:r>
            <a:r>
              <a:rPr lang="ru-RU" sz="1400" smtClean="0">
                <a:hlinkClick r:id="rId8"/>
              </a:rPr>
              <a:t>-</a:t>
            </a:r>
            <a:r>
              <a:rPr lang="en-US" sz="1400" smtClean="0">
                <a:hlinkClick r:id="rId8"/>
              </a:rPr>
              <a:t>master</a:t>
            </a:r>
            <a:r>
              <a:rPr lang="ru-RU" sz="1400" smtClean="0">
                <a:hlinkClick r:id="rId8"/>
              </a:rPr>
              <a:t>.</a:t>
            </a:r>
            <a:r>
              <a:rPr lang="en-US" sz="1400" smtClean="0">
                <a:hlinkClick r:id="rId8"/>
              </a:rPr>
              <a:t>ru</a:t>
            </a:r>
            <a:r>
              <a:rPr lang="ru-RU" sz="1400" smtClean="0">
                <a:hlinkClick r:id="rId8"/>
              </a:rPr>
              <a:t>/</a:t>
            </a:r>
            <a:r>
              <a:rPr lang="en-US" sz="1400" smtClean="0">
                <a:hlinkClick r:id="rId8"/>
              </a:rPr>
              <a:t>adds</a:t>
            </a:r>
            <a:r>
              <a:rPr lang="ru-RU" sz="1400" smtClean="0">
                <a:hlinkClick r:id="rId8"/>
              </a:rPr>
              <a:t>/</a:t>
            </a:r>
            <a:r>
              <a:rPr lang="en-US" sz="1400" smtClean="0">
                <a:hlinkClick r:id="rId8"/>
              </a:rPr>
              <a:t>psd</a:t>
            </a:r>
            <a:r>
              <a:rPr lang="ru-RU" sz="1400" smtClean="0">
                <a:hlinkClick r:id="rId8"/>
              </a:rPr>
              <a:t>_</a:t>
            </a:r>
            <a:r>
              <a:rPr lang="en-US" sz="1400" smtClean="0">
                <a:hlinkClick r:id="rId8"/>
              </a:rPr>
              <a:t>template</a:t>
            </a:r>
            <a:r>
              <a:rPr lang="ru-RU" sz="1400" smtClean="0">
                <a:hlinkClick r:id="rId8"/>
              </a:rPr>
              <a:t>2654.</a:t>
            </a:r>
            <a:r>
              <a:rPr lang="en-US" sz="1400" smtClean="0">
                <a:hlinkClick r:id="rId8"/>
              </a:rPr>
              <a:t>jpg</a:t>
            </a:r>
            <a:r>
              <a:rPr lang="ru-RU" sz="1400" smtClean="0"/>
              <a:t> По дороге с облаками (лягушонок, крот)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9"/>
              </a:rPr>
              <a:t>http://viki.rdf.ru/media/viki/upload/preview/masha-medvedi.jpg</a:t>
            </a:r>
            <a:r>
              <a:rPr lang="ru-RU" sz="1400" smtClean="0"/>
              <a:t> медведи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10"/>
              </a:rPr>
              <a:t>http://mylove.ru/m/b6d5742cd75c2c3ae662f6b94f2b0fab_6a2b873c63725644215387e5ce9dcbd6</a:t>
            </a:r>
            <a:r>
              <a:rPr lang="ru-RU" sz="1400" smtClean="0"/>
              <a:t> солнышко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11"/>
              </a:rPr>
              <a:t>http://www.lenagold.ru/fon/clipart/v/volk/volk03.jpg</a:t>
            </a:r>
            <a:r>
              <a:rPr lang="ru-RU" sz="1400" smtClean="0"/>
              <a:t> волчонок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12"/>
              </a:rPr>
              <a:t>http://imhobest.in.ua/uploads/posts/2009-08/thumbs/1251412288_1251352674_1.jpg</a:t>
            </a:r>
            <a:r>
              <a:rPr lang="ru-RU" sz="1400" smtClean="0"/>
              <a:t> белочка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13"/>
              </a:rPr>
              <a:t>http://rp.foto.radikal.ru/0709/f0/f3a11200828d.jpg</a:t>
            </a:r>
            <a:r>
              <a:rPr lang="ru-RU" sz="1400" smtClean="0"/>
              <a:t> лисёнок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hlinkClick r:id="rId14"/>
              </a:rPr>
              <a:t>http://m.foto.radikal.ru/0707/d8/9d791bc7cdd4.jpg</a:t>
            </a:r>
            <a:r>
              <a:rPr lang="ru-RU" sz="1400" smtClean="0"/>
              <a:t> лисята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smtClean="0"/>
              <a:t>Музыка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  <a:r>
              <a:rPr lang="ru-RU" sz="1400" smtClean="0">
                <a:hlinkClick r:id="rId15"/>
              </a:rPr>
              <a:t>http://karaoketut.narod.ru/l.html</a:t>
            </a:r>
            <a:r>
              <a:rPr lang="ru-RU" sz="1400" smtClean="0"/>
              <a:t> лунный зайчик</a:t>
            </a:r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4338" y="1247775"/>
            <a:ext cx="8382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2</a:t>
            </a:r>
          </a:p>
        </p:txBody>
      </p:sp>
      <p:sp>
        <p:nvSpPr>
          <p:cNvPr id="14355" name="Oval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10200" y="1752600"/>
            <a:ext cx="8382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3</a:t>
            </a:r>
          </a:p>
        </p:txBody>
      </p:sp>
      <p:sp>
        <p:nvSpPr>
          <p:cNvPr id="14356" name="Oval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3600" y="3009900"/>
            <a:ext cx="8382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4</a:t>
            </a:r>
          </a:p>
        </p:txBody>
      </p:sp>
      <p:sp>
        <p:nvSpPr>
          <p:cNvPr id="14357" name="Oval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10200" y="4191000"/>
            <a:ext cx="8382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5</a:t>
            </a:r>
          </a:p>
        </p:txBody>
      </p:sp>
      <p:sp>
        <p:nvSpPr>
          <p:cNvPr id="14358" name="Oval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24338" y="4829175"/>
            <a:ext cx="8382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6</a:t>
            </a:r>
          </a:p>
        </p:txBody>
      </p:sp>
      <p:sp>
        <p:nvSpPr>
          <p:cNvPr id="14359" name="Oval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048000" y="4267200"/>
            <a:ext cx="8382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7</a:t>
            </a:r>
          </a:p>
        </p:txBody>
      </p:sp>
      <p:sp>
        <p:nvSpPr>
          <p:cNvPr id="14360" name="Oval 2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90800" y="3009900"/>
            <a:ext cx="8382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8</a:t>
            </a:r>
          </a:p>
        </p:txBody>
      </p:sp>
      <p:sp>
        <p:nvSpPr>
          <p:cNvPr id="14361" name="Oval 2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048000" y="1752600"/>
            <a:ext cx="838200" cy="838200"/>
          </a:xfrm>
          <a:prstGeom prst="ellipse">
            <a:avLst/>
          </a:prstGeom>
          <a:solidFill>
            <a:schemeClr val="bg1"/>
          </a:solidFill>
          <a:ln w="76200" cmpd="tri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latin typeface="Times New Roman" pitchFamily="18" charset="0"/>
              </a:rPr>
              <a:t>9</a:t>
            </a:r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3366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4107" name="Picture 4" descr="Ёжики"/>
          <p:cNvPicPr>
            <a:picLocks noChangeAspect="1" noChangeArrowheads="1"/>
          </p:cNvPicPr>
          <p:nvPr/>
        </p:nvPicPr>
        <p:blipFill>
          <a:blip r:embed="rId4"/>
          <a:srcRect l="10249" t="6677" r="5368" b="2504"/>
          <a:stretch>
            <a:fillRect/>
          </a:stretch>
        </p:blipFill>
        <p:spPr bwMode="auto">
          <a:xfrm>
            <a:off x="2938463" y="838200"/>
            <a:ext cx="3265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6257925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60375" y="1716088"/>
            <a:ext cx="917575" cy="835025"/>
            <a:chOff x="2302" y="1634"/>
            <a:chExt cx="578" cy="526"/>
          </a:xfrm>
        </p:grpSpPr>
        <p:sp>
          <p:nvSpPr>
            <p:cNvPr id="4178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79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60375" y="1716088"/>
            <a:ext cx="917575" cy="835025"/>
            <a:chOff x="2302" y="1634"/>
            <a:chExt cx="578" cy="526"/>
          </a:xfrm>
        </p:grpSpPr>
        <p:sp>
          <p:nvSpPr>
            <p:cNvPr id="4176" name="Rectangle 2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77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7772400" y="1716088"/>
            <a:ext cx="917575" cy="835025"/>
            <a:chOff x="2302" y="1634"/>
            <a:chExt cx="578" cy="526"/>
          </a:xfrm>
        </p:grpSpPr>
        <p:sp>
          <p:nvSpPr>
            <p:cNvPr id="4174" name="Rectangle 11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75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7772400" y="4114800"/>
            <a:ext cx="917575" cy="835025"/>
            <a:chOff x="2302" y="1634"/>
            <a:chExt cx="578" cy="526"/>
          </a:xfrm>
        </p:grpSpPr>
        <p:sp>
          <p:nvSpPr>
            <p:cNvPr id="4172" name="Rectangle 11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73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7772400" y="2935288"/>
            <a:ext cx="917575" cy="835025"/>
            <a:chOff x="2302" y="1634"/>
            <a:chExt cx="578" cy="526"/>
          </a:xfrm>
        </p:grpSpPr>
        <p:sp>
          <p:nvSpPr>
            <p:cNvPr id="4170" name="Rectangle 12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71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7772400" y="5326063"/>
            <a:ext cx="917575" cy="835025"/>
            <a:chOff x="2302" y="1634"/>
            <a:chExt cx="578" cy="526"/>
          </a:xfrm>
        </p:grpSpPr>
        <p:sp>
          <p:nvSpPr>
            <p:cNvPr id="4168" name="Rectangle 12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69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460375" y="5326063"/>
            <a:ext cx="917575" cy="835025"/>
            <a:chOff x="2302" y="1634"/>
            <a:chExt cx="578" cy="526"/>
          </a:xfrm>
        </p:grpSpPr>
        <p:sp>
          <p:nvSpPr>
            <p:cNvPr id="4166" name="Rectangle 12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67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460375" y="4114800"/>
            <a:ext cx="917575" cy="835025"/>
            <a:chOff x="2302" y="1634"/>
            <a:chExt cx="578" cy="526"/>
          </a:xfrm>
        </p:grpSpPr>
        <p:sp>
          <p:nvSpPr>
            <p:cNvPr id="4164" name="Rectangle 13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65" name="WordArt 13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0" name="Group 135"/>
          <p:cNvGrpSpPr>
            <a:grpSpLocks/>
          </p:cNvGrpSpPr>
          <p:nvPr/>
        </p:nvGrpSpPr>
        <p:grpSpPr bwMode="auto">
          <a:xfrm>
            <a:off x="460375" y="2935288"/>
            <a:ext cx="917575" cy="835025"/>
            <a:chOff x="2302" y="1634"/>
            <a:chExt cx="578" cy="526"/>
          </a:xfrm>
        </p:grpSpPr>
        <p:sp>
          <p:nvSpPr>
            <p:cNvPr id="4162" name="Rectangle 13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63" name="WordArt 13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460375" y="2935288"/>
            <a:ext cx="917575" cy="835025"/>
            <a:chOff x="2302" y="1634"/>
            <a:chExt cx="578" cy="526"/>
          </a:xfrm>
        </p:grpSpPr>
        <p:sp>
          <p:nvSpPr>
            <p:cNvPr id="4160" name="Rectangle 5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61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460375" y="2935288"/>
            <a:ext cx="917575" cy="835025"/>
            <a:chOff x="2302" y="1634"/>
            <a:chExt cx="578" cy="526"/>
          </a:xfrm>
        </p:grpSpPr>
        <p:sp>
          <p:nvSpPr>
            <p:cNvPr id="4158" name="Rectangle 9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59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460375" y="4114800"/>
            <a:ext cx="917575" cy="835025"/>
            <a:chOff x="2302" y="1634"/>
            <a:chExt cx="578" cy="526"/>
          </a:xfrm>
        </p:grpSpPr>
        <p:sp>
          <p:nvSpPr>
            <p:cNvPr id="4156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57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460375" y="4113213"/>
            <a:ext cx="917575" cy="835025"/>
            <a:chOff x="2302" y="1634"/>
            <a:chExt cx="578" cy="526"/>
          </a:xfrm>
        </p:grpSpPr>
        <p:sp>
          <p:nvSpPr>
            <p:cNvPr id="4154" name="Rectangle 10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55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460375" y="5326063"/>
            <a:ext cx="917575" cy="835025"/>
            <a:chOff x="2302" y="1634"/>
            <a:chExt cx="578" cy="526"/>
          </a:xfrm>
        </p:grpSpPr>
        <p:sp>
          <p:nvSpPr>
            <p:cNvPr id="4152" name="Rectangle 5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53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16" name="Group 105"/>
          <p:cNvGrpSpPr>
            <a:grpSpLocks/>
          </p:cNvGrpSpPr>
          <p:nvPr/>
        </p:nvGrpSpPr>
        <p:grpSpPr bwMode="auto">
          <a:xfrm>
            <a:off x="460375" y="5326063"/>
            <a:ext cx="917575" cy="835025"/>
            <a:chOff x="2302" y="1634"/>
            <a:chExt cx="578" cy="526"/>
          </a:xfrm>
        </p:grpSpPr>
        <p:sp>
          <p:nvSpPr>
            <p:cNvPr id="4150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51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7772400" y="1716088"/>
            <a:ext cx="917575" cy="835025"/>
            <a:chOff x="2302" y="1634"/>
            <a:chExt cx="578" cy="526"/>
          </a:xfrm>
        </p:grpSpPr>
        <p:sp>
          <p:nvSpPr>
            <p:cNvPr id="4148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49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7772400" y="1716088"/>
            <a:ext cx="917575" cy="835025"/>
            <a:chOff x="2302" y="1634"/>
            <a:chExt cx="578" cy="526"/>
          </a:xfrm>
        </p:grpSpPr>
        <p:sp>
          <p:nvSpPr>
            <p:cNvPr id="4146" name="Rectangle 9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47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9" name="Group 85"/>
          <p:cNvGrpSpPr>
            <a:grpSpLocks/>
          </p:cNvGrpSpPr>
          <p:nvPr/>
        </p:nvGrpSpPr>
        <p:grpSpPr bwMode="auto">
          <a:xfrm>
            <a:off x="7772400" y="2935288"/>
            <a:ext cx="917575" cy="835025"/>
            <a:chOff x="2302" y="1634"/>
            <a:chExt cx="578" cy="526"/>
          </a:xfrm>
        </p:grpSpPr>
        <p:sp>
          <p:nvSpPr>
            <p:cNvPr id="4144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45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7772400" y="2935288"/>
            <a:ext cx="917575" cy="835025"/>
            <a:chOff x="2302" y="1634"/>
            <a:chExt cx="578" cy="526"/>
          </a:xfrm>
        </p:grpSpPr>
        <p:sp>
          <p:nvSpPr>
            <p:cNvPr id="4142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43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7772400" y="4113213"/>
            <a:ext cx="917575" cy="835025"/>
            <a:chOff x="2302" y="1634"/>
            <a:chExt cx="578" cy="526"/>
          </a:xfrm>
        </p:grpSpPr>
        <p:sp>
          <p:nvSpPr>
            <p:cNvPr id="4140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41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2" name="Group 96"/>
          <p:cNvGrpSpPr>
            <a:grpSpLocks/>
          </p:cNvGrpSpPr>
          <p:nvPr/>
        </p:nvGrpSpPr>
        <p:grpSpPr bwMode="auto">
          <a:xfrm>
            <a:off x="7772400" y="4114800"/>
            <a:ext cx="917575" cy="835025"/>
            <a:chOff x="2302" y="1634"/>
            <a:chExt cx="578" cy="526"/>
          </a:xfrm>
        </p:grpSpPr>
        <p:sp>
          <p:nvSpPr>
            <p:cNvPr id="4138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39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7772400" y="5326063"/>
            <a:ext cx="917575" cy="835025"/>
            <a:chOff x="2302" y="1634"/>
            <a:chExt cx="578" cy="526"/>
          </a:xfrm>
        </p:grpSpPr>
        <p:sp>
          <p:nvSpPr>
            <p:cNvPr id="4136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37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24" name="Group 111"/>
          <p:cNvGrpSpPr>
            <a:grpSpLocks/>
          </p:cNvGrpSpPr>
          <p:nvPr/>
        </p:nvGrpSpPr>
        <p:grpSpPr bwMode="auto">
          <a:xfrm>
            <a:off x="7772400" y="5326063"/>
            <a:ext cx="917575" cy="835025"/>
            <a:chOff x="2302" y="1634"/>
            <a:chExt cx="578" cy="526"/>
          </a:xfrm>
        </p:grpSpPr>
        <p:sp>
          <p:nvSpPr>
            <p:cNvPr id="4134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4135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sp>
        <p:nvSpPr>
          <p:cNvPr id="6283" name="AutoShape 1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5867400"/>
            <a:ext cx="838200" cy="609600"/>
          </a:xfrm>
          <a:prstGeom prst="actionButtonSound">
            <a:avLst/>
          </a:prstGeom>
          <a:solidFill>
            <a:srgbClr val="80A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84" name="Line 140"/>
          <p:cNvSpPr>
            <a:spLocks noChangeShapeType="1"/>
          </p:cNvSpPr>
          <p:nvPr/>
        </p:nvSpPr>
        <p:spPr bwMode="auto">
          <a:xfrm>
            <a:off x="6553200" y="5900738"/>
            <a:ext cx="838200" cy="533400"/>
          </a:xfrm>
          <a:prstGeom prst="line">
            <a:avLst/>
          </a:prstGeom>
          <a:noFill/>
          <a:ln w="76200" cmpd="tri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6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нный зайчи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6" dur="500"/>
                                        <p:tgtEl>
                                          <p:spTgt spid="6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500"/>
                                        <p:tgtEl>
                                          <p:spTgt spid="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3"/>
                  </p:tgtEl>
                </p:cond>
              </p:nextCondLst>
            </p:seq>
          </p:childTnLst>
        </p:cTn>
      </p:par>
    </p:tnLst>
    <p:bldLst>
      <p:bldP spid="6169" grpId="0" animBg="1"/>
      <p:bldP spid="6174" grpId="0" animBg="1"/>
      <p:bldP spid="6176" grpId="0" animBg="1"/>
      <p:bldP spid="6178" grpId="0" animBg="1"/>
      <p:bldP spid="6180" grpId="0" animBg="1"/>
      <p:bldP spid="6182" grpId="0" animBg="1"/>
      <p:bldP spid="6184" grpId="0" animBg="1"/>
      <p:bldP spid="6186" grpId="0" animBg="1"/>
      <p:bldP spid="6284" grpId="0" animBg="1"/>
      <p:bldP spid="628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3366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5131" name="Picture 45" descr="Ёжики"/>
          <p:cNvPicPr>
            <a:picLocks noChangeAspect="1" noChangeArrowheads="1"/>
          </p:cNvPicPr>
          <p:nvPr/>
        </p:nvPicPr>
        <p:blipFill>
          <a:blip r:embed="rId4"/>
          <a:srcRect l="10249" t="6677" r="5368" b="2504"/>
          <a:stretch>
            <a:fillRect/>
          </a:stretch>
        </p:blipFill>
        <p:spPr bwMode="auto">
          <a:xfrm>
            <a:off x="2938463" y="838200"/>
            <a:ext cx="3265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5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943600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60375" y="2935288"/>
            <a:ext cx="917575" cy="835025"/>
            <a:chOff x="2302" y="1634"/>
            <a:chExt cx="578" cy="526"/>
          </a:xfrm>
        </p:grpSpPr>
        <p:sp>
          <p:nvSpPr>
            <p:cNvPr id="5202" name="Rectangle 9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203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7772400" y="4114800"/>
            <a:ext cx="917575" cy="835025"/>
            <a:chOff x="2302" y="1634"/>
            <a:chExt cx="578" cy="526"/>
          </a:xfrm>
        </p:grpSpPr>
        <p:sp>
          <p:nvSpPr>
            <p:cNvPr id="5200" name="Rectangle 10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201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7772400" y="2935288"/>
            <a:ext cx="917575" cy="835025"/>
            <a:chOff x="2302" y="1634"/>
            <a:chExt cx="578" cy="526"/>
          </a:xfrm>
        </p:grpSpPr>
        <p:sp>
          <p:nvSpPr>
            <p:cNvPr id="5198" name="Rectangle 10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99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7772400" y="1716088"/>
            <a:ext cx="917575" cy="835025"/>
            <a:chOff x="2302" y="1634"/>
            <a:chExt cx="578" cy="526"/>
          </a:xfrm>
        </p:grpSpPr>
        <p:sp>
          <p:nvSpPr>
            <p:cNvPr id="5196" name="Rectangle 10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97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6" name="Group 110"/>
          <p:cNvGrpSpPr>
            <a:grpSpLocks/>
          </p:cNvGrpSpPr>
          <p:nvPr/>
        </p:nvGrpSpPr>
        <p:grpSpPr bwMode="auto">
          <a:xfrm>
            <a:off x="7772400" y="5326063"/>
            <a:ext cx="917575" cy="835025"/>
            <a:chOff x="2302" y="1634"/>
            <a:chExt cx="578" cy="526"/>
          </a:xfrm>
        </p:grpSpPr>
        <p:sp>
          <p:nvSpPr>
            <p:cNvPr id="5194" name="Rectangle 11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95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460375" y="4113213"/>
            <a:ext cx="917575" cy="835025"/>
            <a:chOff x="2302" y="1634"/>
            <a:chExt cx="578" cy="526"/>
          </a:xfrm>
        </p:grpSpPr>
        <p:sp>
          <p:nvSpPr>
            <p:cNvPr id="5192" name="Rectangle 11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93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460375" y="1716088"/>
            <a:ext cx="917575" cy="835025"/>
            <a:chOff x="2302" y="1634"/>
            <a:chExt cx="578" cy="526"/>
          </a:xfrm>
        </p:grpSpPr>
        <p:sp>
          <p:nvSpPr>
            <p:cNvPr id="5190" name="Rectangle 11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91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460375" y="5326063"/>
            <a:ext cx="917575" cy="835025"/>
            <a:chOff x="2302" y="1634"/>
            <a:chExt cx="578" cy="526"/>
          </a:xfrm>
        </p:grpSpPr>
        <p:sp>
          <p:nvSpPr>
            <p:cNvPr id="5188" name="Rectangle 12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89" name="WordArt 12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60375" y="1716088"/>
            <a:ext cx="917575" cy="835025"/>
            <a:chOff x="2302" y="1634"/>
            <a:chExt cx="578" cy="526"/>
          </a:xfrm>
        </p:grpSpPr>
        <p:sp>
          <p:nvSpPr>
            <p:cNvPr id="5186" name="Rectangle 6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87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60375" y="1716088"/>
            <a:ext cx="917575" cy="835025"/>
            <a:chOff x="2302" y="1634"/>
            <a:chExt cx="578" cy="526"/>
          </a:xfrm>
        </p:grpSpPr>
        <p:sp>
          <p:nvSpPr>
            <p:cNvPr id="5184" name="Rectangle 8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85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460375" y="2935288"/>
            <a:ext cx="917575" cy="835025"/>
            <a:chOff x="2302" y="1634"/>
            <a:chExt cx="578" cy="526"/>
          </a:xfrm>
        </p:grpSpPr>
        <p:sp>
          <p:nvSpPr>
            <p:cNvPr id="5182" name="Rectangle 6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83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60375" y="2935288"/>
            <a:ext cx="917575" cy="835025"/>
            <a:chOff x="2302" y="1634"/>
            <a:chExt cx="578" cy="526"/>
          </a:xfrm>
        </p:grpSpPr>
        <p:sp>
          <p:nvSpPr>
            <p:cNvPr id="5180" name="Rectangle 9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81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460375" y="4114800"/>
            <a:ext cx="917575" cy="835025"/>
            <a:chOff x="2302" y="1634"/>
            <a:chExt cx="578" cy="526"/>
          </a:xfrm>
        </p:grpSpPr>
        <p:sp>
          <p:nvSpPr>
            <p:cNvPr id="5178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79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460375" y="4114800"/>
            <a:ext cx="917575" cy="835025"/>
            <a:chOff x="2302" y="1634"/>
            <a:chExt cx="578" cy="526"/>
          </a:xfrm>
        </p:grpSpPr>
        <p:sp>
          <p:nvSpPr>
            <p:cNvPr id="5176" name="Rectangle 7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77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460375" y="5326063"/>
            <a:ext cx="917575" cy="835025"/>
            <a:chOff x="2302" y="1634"/>
            <a:chExt cx="578" cy="526"/>
          </a:xfrm>
        </p:grpSpPr>
        <p:sp>
          <p:nvSpPr>
            <p:cNvPr id="5174" name="Rectangle 7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75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460375" y="5326063"/>
            <a:ext cx="917575" cy="835025"/>
            <a:chOff x="2302" y="1634"/>
            <a:chExt cx="578" cy="526"/>
          </a:xfrm>
        </p:grpSpPr>
        <p:sp>
          <p:nvSpPr>
            <p:cNvPr id="5172" name="Rectangle 9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73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>
            <a:off x="7772400" y="1716088"/>
            <a:ext cx="917575" cy="835025"/>
            <a:chOff x="2302" y="1634"/>
            <a:chExt cx="578" cy="526"/>
          </a:xfrm>
        </p:grpSpPr>
        <p:sp>
          <p:nvSpPr>
            <p:cNvPr id="5170" name="Rectangle 6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71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7772400" y="1716088"/>
            <a:ext cx="917575" cy="835025"/>
            <a:chOff x="2302" y="1634"/>
            <a:chExt cx="578" cy="526"/>
          </a:xfrm>
        </p:grpSpPr>
        <p:sp>
          <p:nvSpPr>
            <p:cNvPr id="5168" name="Rectangle 8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69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7772400" y="2935288"/>
            <a:ext cx="917575" cy="835025"/>
            <a:chOff x="2302" y="1634"/>
            <a:chExt cx="578" cy="526"/>
          </a:xfrm>
        </p:grpSpPr>
        <p:sp>
          <p:nvSpPr>
            <p:cNvPr id="5166" name="Rectangle 5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67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7772400" y="4114800"/>
            <a:ext cx="917575" cy="835025"/>
            <a:chOff x="2302" y="1634"/>
            <a:chExt cx="578" cy="526"/>
          </a:xfrm>
        </p:grpSpPr>
        <p:sp>
          <p:nvSpPr>
            <p:cNvPr id="5164" name="Rectangle 7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65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7772400" y="4114800"/>
            <a:ext cx="917575" cy="835025"/>
            <a:chOff x="2302" y="1634"/>
            <a:chExt cx="578" cy="526"/>
          </a:xfrm>
        </p:grpSpPr>
        <p:sp>
          <p:nvSpPr>
            <p:cNvPr id="5162" name="Rectangle 9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63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3" name="Group 59"/>
          <p:cNvGrpSpPr>
            <a:grpSpLocks/>
          </p:cNvGrpSpPr>
          <p:nvPr/>
        </p:nvGrpSpPr>
        <p:grpSpPr bwMode="auto">
          <a:xfrm>
            <a:off x="7772400" y="5326063"/>
            <a:ext cx="917575" cy="835025"/>
            <a:chOff x="2302" y="1634"/>
            <a:chExt cx="578" cy="526"/>
          </a:xfrm>
        </p:grpSpPr>
        <p:sp>
          <p:nvSpPr>
            <p:cNvPr id="5160" name="Rectangle 6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61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7772400" y="5326063"/>
            <a:ext cx="917575" cy="835025"/>
            <a:chOff x="2302" y="1634"/>
            <a:chExt cx="578" cy="526"/>
          </a:xfrm>
        </p:grpSpPr>
        <p:sp>
          <p:nvSpPr>
            <p:cNvPr id="5158" name="Rectangle 8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59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sp>
        <p:nvSpPr>
          <p:cNvPr id="7290" name="AutoShape 1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5867400"/>
            <a:ext cx="838200" cy="609600"/>
          </a:xfrm>
          <a:prstGeom prst="actionButtonSound">
            <a:avLst/>
          </a:prstGeom>
          <a:solidFill>
            <a:srgbClr val="80A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91" name="Line 123"/>
          <p:cNvSpPr>
            <a:spLocks noChangeShapeType="1"/>
          </p:cNvSpPr>
          <p:nvPr/>
        </p:nvSpPr>
        <p:spPr bwMode="auto">
          <a:xfrm>
            <a:off x="6553200" y="5900738"/>
            <a:ext cx="838200" cy="533400"/>
          </a:xfrm>
          <a:prstGeom prst="line">
            <a:avLst/>
          </a:prstGeom>
          <a:noFill/>
          <a:ln w="76200" cmpd="tri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7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нный зайчи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6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0"/>
                  </p:tgtEl>
                </p:cond>
              </p:nextCondLst>
            </p:seq>
          </p:childTnLst>
        </p:cTn>
      </p:par>
    </p:tnLst>
    <p:bldLst>
      <p:bldP spid="7183" grpId="0" animBg="1"/>
      <p:bldP spid="7185" grpId="0" animBg="1"/>
      <p:bldP spid="7187" grpId="0" animBg="1"/>
      <p:bldP spid="7189" grpId="0" animBg="1"/>
      <p:bldP spid="7191" grpId="0" animBg="1"/>
      <p:bldP spid="7193" grpId="0" animBg="1"/>
      <p:bldP spid="7195" grpId="0" animBg="1"/>
      <p:bldP spid="7212" grpId="0" animBg="1"/>
      <p:bldP spid="7291" grpId="0" animBg="1"/>
      <p:bldP spid="729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3366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6155" name="Picture 24" descr="Ёжики"/>
          <p:cNvPicPr>
            <a:picLocks noChangeAspect="1" noChangeArrowheads="1"/>
          </p:cNvPicPr>
          <p:nvPr/>
        </p:nvPicPr>
        <p:blipFill>
          <a:blip r:embed="rId4"/>
          <a:srcRect l="10249" t="6677" r="5368" b="2504"/>
          <a:stretch>
            <a:fillRect/>
          </a:stretch>
        </p:blipFill>
        <p:spPr bwMode="auto">
          <a:xfrm>
            <a:off x="2938463" y="838200"/>
            <a:ext cx="3265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800600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6226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27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6224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25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6222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23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6220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2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6218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19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576638" y="5599113"/>
            <a:ext cx="917575" cy="835025"/>
            <a:chOff x="2302" y="1634"/>
            <a:chExt cx="578" cy="526"/>
          </a:xfrm>
        </p:grpSpPr>
        <p:sp>
          <p:nvSpPr>
            <p:cNvPr id="6216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17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6214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15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6212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13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6210" name="Rectangle 5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1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6208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09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6206" name="Rectangle 5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07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6204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05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6202" name="Rectangle 6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03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6200" name="Rectangle 8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201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6198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9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6196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97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6194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95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6192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93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6190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91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6188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89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22" name="Group 46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6186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87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23" name="Group 64"/>
          <p:cNvGrpSpPr>
            <a:grpSpLocks/>
          </p:cNvGrpSpPr>
          <p:nvPr/>
        </p:nvGrpSpPr>
        <p:grpSpPr bwMode="auto">
          <a:xfrm>
            <a:off x="3590925" y="5599113"/>
            <a:ext cx="917575" cy="835025"/>
            <a:chOff x="2302" y="1634"/>
            <a:chExt cx="578" cy="526"/>
          </a:xfrm>
        </p:grpSpPr>
        <p:sp>
          <p:nvSpPr>
            <p:cNvPr id="6184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85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4" name="Group 85"/>
          <p:cNvGrpSpPr>
            <a:grpSpLocks/>
          </p:cNvGrpSpPr>
          <p:nvPr/>
        </p:nvGrpSpPr>
        <p:grpSpPr bwMode="auto">
          <a:xfrm>
            <a:off x="3590925" y="5599113"/>
            <a:ext cx="917575" cy="835025"/>
            <a:chOff x="2302" y="1634"/>
            <a:chExt cx="578" cy="526"/>
          </a:xfrm>
        </p:grpSpPr>
        <p:sp>
          <p:nvSpPr>
            <p:cNvPr id="6182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6183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sp>
        <p:nvSpPr>
          <p:cNvPr id="8307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4876800"/>
            <a:ext cx="838200" cy="609600"/>
          </a:xfrm>
          <a:prstGeom prst="actionButtonSound">
            <a:avLst/>
          </a:prstGeom>
          <a:solidFill>
            <a:srgbClr val="80A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08" name="Line 116"/>
          <p:cNvSpPr>
            <a:spLocks noChangeShapeType="1"/>
          </p:cNvSpPr>
          <p:nvPr/>
        </p:nvSpPr>
        <p:spPr bwMode="auto">
          <a:xfrm>
            <a:off x="7772400" y="4910138"/>
            <a:ext cx="838200" cy="533400"/>
          </a:xfrm>
          <a:prstGeom prst="line">
            <a:avLst/>
          </a:prstGeom>
          <a:noFill/>
          <a:ln w="76200" cmpd="tri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8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8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нный зайчи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6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07"/>
                  </p:tgtEl>
                </p:cond>
              </p:nextCondLst>
            </p:seq>
          </p:childTnLst>
        </p:cTn>
      </p:par>
    </p:tnLst>
    <p:bldLst>
      <p:bldP spid="8201" grpId="0" animBg="1"/>
      <p:bldP spid="8203" grpId="0" animBg="1"/>
      <p:bldP spid="8207" grpId="0" animBg="1"/>
      <p:bldP spid="8209" grpId="0" animBg="1"/>
      <p:bldP spid="8211" grpId="0" animBg="1"/>
      <p:bldP spid="8213" grpId="0" animBg="1"/>
      <p:bldP spid="8215" grpId="0" animBg="1"/>
      <p:bldP spid="8308" grpId="0" animBg="1"/>
      <p:bldP spid="830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3366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7179" name="Picture 23" descr="Ёжики"/>
          <p:cNvPicPr>
            <a:picLocks noChangeAspect="1" noChangeArrowheads="1"/>
          </p:cNvPicPr>
          <p:nvPr/>
        </p:nvPicPr>
        <p:blipFill>
          <a:blip r:embed="rId4"/>
          <a:srcRect l="10249" t="6677" r="5368" b="2504"/>
          <a:stretch>
            <a:fillRect/>
          </a:stretch>
        </p:blipFill>
        <p:spPr bwMode="auto">
          <a:xfrm>
            <a:off x="2938463" y="838200"/>
            <a:ext cx="3265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800600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7250" name="Rectangle 9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51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7248" name="Rectangle 9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49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7246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47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7244" name="Rectangle 10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45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7242" name="Rectangle 10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43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7240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41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7238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39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9" name="Group 111"/>
          <p:cNvGrpSpPr>
            <a:grpSpLocks/>
          </p:cNvGrpSpPr>
          <p:nvPr/>
        </p:nvGrpSpPr>
        <p:grpSpPr bwMode="auto">
          <a:xfrm>
            <a:off x="3576638" y="5599113"/>
            <a:ext cx="917575" cy="835025"/>
            <a:chOff x="2302" y="1634"/>
            <a:chExt cx="578" cy="526"/>
          </a:xfrm>
        </p:grpSpPr>
        <p:sp>
          <p:nvSpPr>
            <p:cNvPr id="7236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37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7234" name="Rectangle 6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35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7232" name="Rectangle 8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33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7230" name="Rectangle 6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31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7228" name="Rectangle 8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29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7226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27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7224" name="Rectangle 7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25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3576638" y="5599113"/>
            <a:ext cx="917575" cy="835025"/>
            <a:chOff x="2302" y="1634"/>
            <a:chExt cx="578" cy="526"/>
          </a:xfrm>
        </p:grpSpPr>
        <p:sp>
          <p:nvSpPr>
            <p:cNvPr id="7222" name="Rectangle 6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23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3576638" y="5599113"/>
            <a:ext cx="917575" cy="835025"/>
            <a:chOff x="2302" y="1634"/>
            <a:chExt cx="578" cy="526"/>
          </a:xfrm>
        </p:grpSpPr>
        <p:sp>
          <p:nvSpPr>
            <p:cNvPr id="7220" name="Rectangle 8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21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7218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19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7216" name="Rectangle 7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17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7214" name="Rectangle 4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15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7212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13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2" name="Group 54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7210" name="Rectangle 5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11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7208" name="Rectangle 7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09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24" name="Group 45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7206" name="Rectangle 4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7207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sp>
        <p:nvSpPr>
          <p:cNvPr id="9330" name="AutoShape 1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4876800"/>
            <a:ext cx="838200" cy="609600"/>
          </a:xfrm>
          <a:prstGeom prst="actionButtonSound">
            <a:avLst/>
          </a:prstGeom>
          <a:solidFill>
            <a:srgbClr val="80A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31" name="Line 115"/>
          <p:cNvSpPr>
            <a:spLocks noChangeShapeType="1"/>
          </p:cNvSpPr>
          <p:nvPr/>
        </p:nvSpPr>
        <p:spPr bwMode="auto">
          <a:xfrm>
            <a:off x="7772400" y="4910138"/>
            <a:ext cx="838200" cy="533400"/>
          </a:xfrm>
          <a:prstGeom prst="line">
            <a:avLst/>
          </a:prstGeom>
          <a:noFill/>
          <a:ln w="76200" cmpd="tri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9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нный зайчи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6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30"/>
                  </p:tgtEl>
                </p:cond>
              </p:nextCondLst>
            </p:seq>
          </p:childTnLst>
        </p:cTn>
      </p:par>
    </p:tnLst>
    <p:bldLst>
      <p:bldP spid="9224" grpId="0" animBg="1"/>
      <p:bldP spid="9226" grpId="0" animBg="1"/>
      <p:bldP spid="9228" grpId="0" animBg="1"/>
      <p:bldP spid="9230" grpId="0" animBg="1"/>
      <p:bldP spid="9232" grpId="0" animBg="1"/>
      <p:bldP spid="9234" grpId="0" animBg="1"/>
      <p:bldP spid="9236" grpId="0" animBg="1"/>
      <p:bldP spid="9238" grpId="0" animBg="1"/>
      <p:bldP spid="9331" grpId="0" animBg="1"/>
      <p:bldP spid="93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3366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8203" name="Picture 26" descr="Ёжики"/>
          <p:cNvPicPr>
            <a:picLocks noChangeAspect="1" noChangeArrowheads="1"/>
          </p:cNvPicPr>
          <p:nvPr/>
        </p:nvPicPr>
        <p:blipFill>
          <a:blip r:embed="rId4"/>
          <a:srcRect l="10249" t="6677" r="5368" b="2504"/>
          <a:stretch>
            <a:fillRect/>
          </a:stretch>
        </p:blipFill>
        <p:spPr bwMode="auto">
          <a:xfrm>
            <a:off x="2938463" y="838200"/>
            <a:ext cx="3265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800600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8274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75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8272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73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8270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71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8268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69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8266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67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576638" y="5599113"/>
            <a:ext cx="917575" cy="835025"/>
            <a:chOff x="2302" y="1634"/>
            <a:chExt cx="578" cy="526"/>
          </a:xfrm>
        </p:grpSpPr>
        <p:sp>
          <p:nvSpPr>
            <p:cNvPr id="8264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65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8262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63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8260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61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8258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59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8256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57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8254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55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8252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53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8250" name="Rectangle 5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51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8248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49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3576638" y="5599113"/>
            <a:ext cx="917575" cy="835025"/>
            <a:chOff x="2302" y="1634"/>
            <a:chExt cx="578" cy="526"/>
          </a:xfrm>
        </p:grpSpPr>
        <p:sp>
          <p:nvSpPr>
            <p:cNvPr id="8246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47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8244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45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8242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43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8240" name="Rectangle 6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41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8238" name="Rectangle 8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39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8236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37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8234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3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8232" name="Rectangle 5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3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2302" y="1634"/>
            <a:chExt cx="578" cy="526"/>
          </a:xfrm>
        </p:grpSpPr>
        <p:sp>
          <p:nvSpPr>
            <p:cNvPr id="8230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8231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sp>
        <p:nvSpPr>
          <p:cNvPr id="10355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4876800"/>
            <a:ext cx="838200" cy="609600"/>
          </a:xfrm>
          <a:prstGeom prst="actionButtonSound">
            <a:avLst/>
          </a:prstGeom>
          <a:solidFill>
            <a:srgbClr val="80A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6" name="Line 116"/>
          <p:cNvSpPr>
            <a:spLocks noChangeShapeType="1"/>
          </p:cNvSpPr>
          <p:nvPr/>
        </p:nvSpPr>
        <p:spPr bwMode="auto">
          <a:xfrm>
            <a:off x="7772400" y="4910138"/>
            <a:ext cx="838200" cy="533400"/>
          </a:xfrm>
          <a:prstGeom prst="line">
            <a:avLst/>
          </a:prstGeom>
          <a:noFill/>
          <a:ln w="76200" cmpd="tri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1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1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10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нный зайчи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6" dur="500"/>
                                        <p:tgtEl>
                                          <p:spTgt spid="1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500"/>
                                        <p:tgtEl>
                                          <p:spTgt spid="1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5"/>
                  </p:tgtEl>
                </p:cond>
              </p:nextCondLst>
            </p:seq>
          </p:childTnLst>
        </p:cTn>
      </p:par>
    </p:tnLst>
    <p:bldLst>
      <p:bldP spid="10251" grpId="0" animBg="1"/>
      <p:bldP spid="10253" grpId="0" animBg="1"/>
      <p:bldP spid="10257" grpId="0" animBg="1"/>
      <p:bldP spid="10259" grpId="0" animBg="1"/>
      <p:bldP spid="10261" grpId="0" animBg="1"/>
      <p:bldP spid="10263" grpId="0" animBg="1"/>
      <p:bldP spid="10265" grpId="0" animBg="1"/>
      <p:bldP spid="10356" grpId="0" animBg="1"/>
      <p:bldP spid="1035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3366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9227" name="Picture 23" descr="Ёжики"/>
          <p:cNvPicPr>
            <a:picLocks noChangeAspect="1" noChangeArrowheads="1"/>
          </p:cNvPicPr>
          <p:nvPr/>
        </p:nvPicPr>
        <p:blipFill>
          <a:blip r:embed="rId4"/>
          <a:srcRect l="10249" t="6677" r="5368" b="2504"/>
          <a:stretch>
            <a:fillRect/>
          </a:stretch>
        </p:blipFill>
        <p:spPr bwMode="auto">
          <a:xfrm>
            <a:off x="2938463" y="838200"/>
            <a:ext cx="3265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800600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9298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99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9296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97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9294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95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3576638" y="5599113"/>
            <a:ext cx="917575" cy="835025"/>
            <a:chOff x="2302" y="1634"/>
            <a:chExt cx="578" cy="526"/>
          </a:xfrm>
        </p:grpSpPr>
        <p:sp>
          <p:nvSpPr>
            <p:cNvPr id="9292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93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9290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91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7" name="Group 115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9288" name="Rectangle 11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89" name="WordArt 11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9286" name="Rectangle 11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87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384" y="2880"/>
            <a:chExt cx="578" cy="526"/>
          </a:xfrm>
        </p:grpSpPr>
        <p:sp>
          <p:nvSpPr>
            <p:cNvPr id="9284" name="Rectangle 122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85" name="WordArt 123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9282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83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9280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81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9278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79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9276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77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9274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75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2511425" y="5599113"/>
            <a:ext cx="917575" cy="835025"/>
            <a:chOff x="2302" y="1634"/>
            <a:chExt cx="578" cy="526"/>
          </a:xfrm>
        </p:grpSpPr>
        <p:sp>
          <p:nvSpPr>
            <p:cNvPr id="9272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73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3576638" y="5599113"/>
            <a:ext cx="917575" cy="835025"/>
            <a:chOff x="2302" y="1634"/>
            <a:chExt cx="578" cy="526"/>
          </a:xfrm>
        </p:grpSpPr>
        <p:sp>
          <p:nvSpPr>
            <p:cNvPr id="9270" name="Rectangle 4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7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9268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69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4572000" y="5599113"/>
            <a:ext cx="917575" cy="835025"/>
            <a:chOff x="2302" y="1634"/>
            <a:chExt cx="578" cy="526"/>
          </a:xfrm>
        </p:grpSpPr>
        <p:sp>
          <p:nvSpPr>
            <p:cNvPr id="9266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67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9264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6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5599113" y="5599113"/>
            <a:ext cx="917575" cy="835025"/>
            <a:chOff x="2302" y="1634"/>
            <a:chExt cx="578" cy="526"/>
          </a:xfrm>
        </p:grpSpPr>
        <p:sp>
          <p:nvSpPr>
            <p:cNvPr id="9262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63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9260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61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2" name="Group 85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9258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59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384" y="2880"/>
            <a:chExt cx="578" cy="526"/>
          </a:xfrm>
        </p:grpSpPr>
        <p:sp>
          <p:nvSpPr>
            <p:cNvPr id="9256" name="Rectangle 50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5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384" y="2880"/>
            <a:chExt cx="578" cy="526"/>
          </a:xfrm>
        </p:grpSpPr>
        <p:sp>
          <p:nvSpPr>
            <p:cNvPr id="9254" name="Rectangle 83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9255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sp>
        <p:nvSpPr>
          <p:cNvPr id="11388" name="AutoShape 1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4876800"/>
            <a:ext cx="838200" cy="609600"/>
          </a:xfrm>
          <a:prstGeom prst="actionButtonSound">
            <a:avLst/>
          </a:prstGeom>
          <a:solidFill>
            <a:srgbClr val="80A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89" name="Line 125"/>
          <p:cNvSpPr>
            <a:spLocks noChangeShapeType="1"/>
          </p:cNvSpPr>
          <p:nvPr/>
        </p:nvSpPr>
        <p:spPr bwMode="auto">
          <a:xfrm>
            <a:off x="7772400" y="4910138"/>
            <a:ext cx="838200" cy="533400"/>
          </a:xfrm>
          <a:prstGeom prst="line">
            <a:avLst/>
          </a:prstGeom>
          <a:noFill/>
          <a:ln w="76200" cmpd="tri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1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11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11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11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нный зайчи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6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88"/>
                  </p:tgtEl>
                </p:cond>
              </p:nextCondLst>
            </p:seq>
          </p:childTnLst>
        </p:cTn>
      </p:par>
    </p:tnLst>
    <p:bldLst>
      <p:bldP spid="11272" grpId="0" animBg="1"/>
      <p:bldP spid="11274" grpId="0" animBg="1"/>
      <p:bldP spid="11276" grpId="0" animBg="1"/>
      <p:bldP spid="11278" grpId="0" animBg="1"/>
      <p:bldP spid="11280" grpId="0" animBg="1"/>
      <p:bldP spid="11282" grpId="0" animBg="1"/>
      <p:bldP spid="11284" grpId="0" animBg="1"/>
      <p:bldP spid="11286" grpId="0" animBg="1"/>
      <p:bldP spid="11389" grpId="0" animBg="1"/>
      <p:bldP spid="1138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336600"/>
                </a:solidFill>
                <a:latin typeface="Times New Roman" pitchFamily="18" charset="0"/>
              </a:rPr>
              <a:t>Молодцы!</a:t>
            </a:r>
          </a:p>
        </p:txBody>
      </p:sp>
      <p:pic>
        <p:nvPicPr>
          <p:cNvPr id="10251" name="Picture 33" descr="Ёжики"/>
          <p:cNvPicPr>
            <a:picLocks noChangeAspect="1" noChangeArrowheads="1"/>
          </p:cNvPicPr>
          <p:nvPr/>
        </p:nvPicPr>
        <p:blipFill>
          <a:blip r:embed="rId4"/>
          <a:srcRect l="10249" t="6677" r="5368" b="2504"/>
          <a:stretch>
            <a:fillRect/>
          </a:stretch>
        </p:blipFill>
        <p:spPr bwMode="auto">
          <a:xfrm>
            <a:off x="2938463" y="838200"/>
            <a:ext cx="3265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876800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7766050" y="3281363"/>
            <a:ext cx="917575" cy="835025"/>
            <a:chOff x="384" y="2880"/>
            <a:chExt cx="578" cy="526"/>
          </a:xfrm>
        </p:grpSpPr>
        <p:sp>
          <p:nvSpPr>
            <p:cNvPr id="10322" name="Rectangle 91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23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384" y="2880"/>
            <a:chExt cx="578" cy="526"/>
          </a:xfrm>
        </p:grpSpPr>
        <p:sp>
          <p:nvSpPr>
            <p:cNvPr id="10320" name="Rectangle 9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21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766050" y="5599113"/>
            <a:ext cx="917575" cy="835025"/>
            <a:chOff x="384" y="2880"/>
            <a:chExt cx="578" cy="526"/>
          </a:xfrm>
        </p:grpSpPr>
        <p:sp>
          <p:nvSpPr>
            <p:cNvPr id="10318" name="Rectangle 4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19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10316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17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460375" y="3400425"/>
            <a:ext cx="917575" cy="835025"/>
            <a:chOff x="2302" y="1634"/>
            <a:chExt cx="578" cy="526"/>
          </a:xfrm>
        </p:grpSpPr>
        <p:sp>
          <p:nvSpPr>
            <p:cNvPr id="10314" name="Rectangle 10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15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7766050" y="4454525"/>
            <a:ext cx="917575" cy="835025"/>
            <a:chOff x="2302" y="1634"/>
            <a:chExt cx="578" cy="526"/>
          </a:xfrm>
        </p:grpSpPr>
        <p:sp>
          <p:nvSpPr>
            <p:cNvPr id="10312" name="Rectangle 10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13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460375" y="4468813"/>
            <a:ext cx="917575" cy="835025"/>
            <a:chOff x="2302" y="1634"/>
            <a:chExt cx="578" cy="526"/>
          </a:xfrm>
        </p:grpSpPr>
        <p:sp>
          <p:nvSpPr>
            <p:cNvPr id="10310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11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10308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09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10306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07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10304" name="Rectangle 6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05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6664325" y="5599113"/>
            <a:ext cx="917575" cy="835025"/>
            <a:chOff x="2302" y="1634"/>
            <a:chExt cx="578" cy="526"/>
          </a:xfrm>
        </p:grpSpPr>
        <p:sp>
          <p:nvSpPr>
            <p:cNvPr id="10302" name="Rectangle 8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03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7766050" y="4454525"/>
            <a:ext cx="917575" cy="835025"/>
            <a:chOff x="2302" y="1634"/>
            <a:chExt cx="578" cy="526"/>
          </a:xfrm>
        </p:grpSpPr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301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7766050" y="4454525"/>
            <a:ext cx="917575" cy="835025"/>
            <a:chOff x="2302" y="1634"/>
            <a:chExt cx="578" cy="526"/>
          </a:xfrm>
        </p:grpSpPr>
        <p:sp>
          <p:nvSpPr>
            <p:cNvPr id="10298" name="Rectangle 7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99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7766050" y="3281363"/>
            <a:ext cx="917575" cy="835025"/>
            <a:chOff x="384" y="2880"/>
            <a:chExt cx="578" cy="526"/>
          </a:xfrm>
        </p:grpSpPr>
        <p:sp>
          <p:nvSpPr>
            <p:cNvPr id="10296" name="Rectangle 55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97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7766050" y="3281363"/>
            <a:ext cx="917575" cy="835025"/>
            <a:chOff x="384" y="2880"/>
            <a:chExt cx="578" cy="526"/>
          </a:xfrm>
        </p:grpSpPr>
        <p:sp>
          <p:nvSpPr>
            <p:cNvPr id="10294" name="Rectangle 7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95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9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460375" y="5599113"/>
            <a:ext cx="917575" cy="835025"/>
            <a:chOff x="2302" y="1634"/>
            <a:chExt cx="578" cy="526"/>
          </a:xfrm>
        </p:grpSpPr>
        <p:sp>
          <p:nvSpPr>
            <p:cNvPr id="10290" name="Rectangle 7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91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10288" name="Rectangle 6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89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1482725" y="5599113"/>
            <a:ext cx="917575" cy="835025"/>
            <a:chOff x="2302" y="1634"/>
            <a:chExt cx="578" cy="526"/>
          </a:xfrm>
        </p:grpSpPr>
        <p:sp>
          <p:nvSpPr>
            <p:cNvPr id="10286" name="Rectangle 8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87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460375" y="4468813"/>
            <a:ext cx="917575" cy="835025"/>
            <a:chOff x="2302" y="1634"/>
            <a:chExt cx="578" cy="526"/>
          </a:xfrm>
        </p:grpSpPr>
        <p:sp>
          <p:nvSpPr>
            <p:cNvPr id="10284" name="Rectangle 6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85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460375" y="4468813"/>
            <a:ext cx="917575" cy="835025"/>
            <a:chOff x="2302" y="1634"/>
            <a:chExt cx="578" cy="526"/>
          </a:xfrm>
        </p:grpSpPr>
        <p:sp>
          <p:nvSpPr>
            <p:cNvPr id="10282" name="Rectangle 8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83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460375" y="3400425"/>
            <a:ext cx="917575" cy="835025"/>
            <a:chOff x="2302" y="1634"/>
            <a:chExt cx="578" cy="526"/>
          </a:xfrm>
        </p:grpSpPr>
        <p:sp>
          <p:nvSpPr>
            <p:cNvPr id="10280" name="Rectangle 4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81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460375" y="3400425"/>
            <a:ext cx="917575" cy="835025"/>
            <a:chOff x="2302" y="1634"/>
            <a:chExt cx="578" cy="526"/>
          </a:xfrm>
        </p:grpSpPr>
        <p:sp>
          <p:nvSpPr>
            <p:cNvPr id="10278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10279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sp>
        <p:nvSpPr>
          <p:cNvPr id="12402" name="AutoShape 1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5600" y="4919663"/>
            <a:ext cx="838200" cy="609600"/>
          </a:xfrm>
          <a:prstGeom prst="actionButtonSound">
            <a:avLst/>
          </a:prstGeom>
          <a:solidFill>
            <a:srgbClr val="80A7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03" name="Line 115"/>
          <p:cNvSpPr>
            <a:spLocks noChangeShapeType="1"/>
          </p:cNvSpPr>
          <p:nvPr/>
        </p:nvSpPr>
        <p:spPr bwMode="auto">
          <a:xfrm>
            <a:off x="6705600" y="4953000"/>
            <a:ext cx="838200" cy="533400"/>
          </a:xfrm>
          <a:prstGeom prst="line">
            <a:avLst/>
          </a:prstGeom>
          <a:noFill/>
          <a:ln w="76200" cmpd="tri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A74B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нный зайчи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6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02"/>
                  </p:tgtEl>
                </p:cond>
              </p:nextCondLst>
            </p:seq>
          </p:childTnLst>
        </p:cTn>
      </p:par>
    </p:tnLst>
    <p:bldLst>
      <p:bldP spid="12296" grpId="0" animBg="1"/>
      <p:bldP spid="12298" grpId="0" animBg="1"/>
      <p:bldP spid="12300" grpId="0" animBg="1"/>
      <p:bldP spid="12302" grpId="0" animBg="1"/>
      <p:bldP spid="12304" grpId="0" animBg="1"/>
      <p:bldP spid="12306" grpId="0" animBg="1"/>
      <p:bldP spid="12311" grpId="0" animBg="1"/>
      <p:bldP spid="12320" grpId="0" animBg="1"/>
      <p:bldP spid="12403" grpId="0" animBg="1"/>
      <p:bldP spid="12403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494</Words>
  <Application>Microsoft PowerPoint</Application>
  <PresentationFormat>Экран (4:3)</PresentationFormat>
  <Paragraphs>284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Оформление по умолчанию</vt:lpstr>
      <vt:lpstr>        В сказочном лесу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сказочном лесу</dc:title>
  <dc:subject>Тренажёр</dc:subject>
  <dc:creator>Буряк мария Викторовна;Е.Н.Каменева</dc:creator>
  <cp:keywords>Тренажёр</cp:keywords>
  <cp:lastModifiedBy>uservdvc</cp:lastModifiedBy>
  <cp:revision>92</cp:revision>
  <cp:lastPrinted>1601-01-01T00:00:00Z</cp:lastPrinted>
  <dcterms:created xsi:type="dcterms:W3CDTF">1601-01-01T00:00:00Z</dcterms:created>
  <dcterms:modified xsi:type="dcterms:W3CDTF">2014-11-22T06:30:22Z</dcterms:modified>
  <cp:category>Табличное умножение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