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62" r:id="rId3"/>
    <p:sldId id="264" r:id="rId4"/>
    <p:sldId id="265" r:id="rId5"/>
    <p:sldId id="263" r:id="rId6"/>
    <p:sldId id="266" r:id="rId7"/>
    <p:sldId id="268" r:id="rId8"/>
    <p:sldId id="26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00"/>
    <a:srgbClr val="FF0066"/>
    <a:srgbClr val="FF99FF"/>
    <a:srgbClr val="6600CC"/>
    <a:srgbClr val="008080"/>
    <a:srgbClr val="003366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DC8B5-1746-4AE5-A070-19162570FD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D66DEC-D9DB-4A67-8C4C-FE98F00416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3AFB45-4A65-4EFF-A1D0-E21BF57989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227CA-F110-4133-911C-FA53DE35F4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F6081-3F4C-49C2-AE43-F1B9025773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D82927-2DAD-4BE9-8876-8D6D3FC8A7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85F7-1E7C-447B-8F0E-C41F4FD471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11F119-5200-4DE0-A6E6-0945CEC0F2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CF996A-BCAF-4FFA-BD49-AA168C67B2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18923D-A857-4ADE-BACC-A1C3B6D256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7A3C3A-B301-4C8D-831C-A4E3094616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F7E20-4943-48DA-B941-1A942E2680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BCF47-5A84-49E0-A728-C2E6EF9750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5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43CA910-C1BE-4C96-988E-977EA89752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1000" b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1000"/>
            <a:ext cx="7772400" cy="936625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b="1" dirty="0" smtClean="0">
                <a:solidFill>
                  <a:srgbClr val="FFFF00"/>
                </a:solidFill>
                <a:latin typeface="Tahoma" pitchFamily="34" charset="0"/>
              </a:rPr>
              <a:t>«Деление с остатком»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5715000"/>
            <a:ext cx="6400800" cy="114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4800" b="1" dirty="0" smtClean="0">
                <a:solidFill>
                  <a:srgbClr val="FFFF00"/>
                </a:solidFill>
              </a:rPr>
              <a:t>Математика 4 класс</a:t>
            </a:r>
          </a:p>
        </p:txBody>
      </p:sp>
      <p:sp>
        <p:nvSpPr>
          <p:cNvPr id="3077" name="Скругленный прямоугольник 3" descr="Папирус"/>
          <p:cNvSpPr>
            <a:spLocks noChangeArrowheads="1"/>
          </p:cNvSpPr>
          <p:nvPr/>
        </p:nvSpPr>
        <p:spPr bwMode="auto">
          <a:xfrm>
            <a:off x="2438400" y="2286000"/>
            <a:ext cx="3457575" cy="1143000"/>
          </a:xfrm>
          <a:prstGeom prst="roundRect">
            <a:avLst>
              <a:gd name="adj" fmla="val 16667"/>
            </a:avLst>
          </a:prstGeom>
          <a:blipFill dpi="0" rotWithShape="1">
            <a:blip r:embed="rId3">
              <a:alphaModFix amt="50000"/>
            </a:blip>
            <a:srcRect/>
            <a:tile tx="0" ty="0" sx="100000" sy="100000" flip="none" algn="tl"/>
          </a:blipFill>
          <a:ln w="38100" cmpd="dbl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marL="342900" indent="-342900">
              <a:buFontTx/>
              <a:buAutoNum type="arabicParenR"/>
            </a:pPr>
            <a:r>
              <a:rPr lang="ru-RU" sz="2800" dirty="0">
                <a:solidFill>
                  <a:schemeClr val="bg1"/>
                </a:solidFill>
                <a:cs typeface="Arial" charset="0"/>
              </a:rPr>
              <a:t>15 : 4 = ?</a:t>
            </a:r>
          </a:p>
          <a:p>
            <a:pPr marL="342900" indent="-342900">
              <a:buFontTx/>
              <a:buAutoNum type="arabicParenR"/>
            </a:pPr>
            <a:r>
              <a:rPr lang="ru-RU" sz="2800" dirty="0">
                <a:solidFill>
                  <a:schemeClr val="bg1"/>
                </a:solidFill>
                <a:cs typeface="Arial" charset="0"/>
              </a:rPr>
              <a:t>15 : 4 = 3 (</a:t>
            </a:r>
            <a:r>
              <a:rPr lang="ru-RU" sz="2800" dirty="0" err="1">
                <a:solidFill>
                  <a:schemeClr val="bg1"/>
                </a:solidFill>
                <a:cs typeface="Arial" charset="0"/>
              </a:rPr>
              <a:t>ост.з</a:t>
            </a:r>
            <a:r>
              <a:rPr lang="ru-RU" sz="2800" dirty="0">
                <a:solidFill>
                  <a:schemeClr val="bg1"/>
                </a:solidFill>
                <a:cs typeface="Arial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 descr="8x153JBnW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0"/>
            <a:ext cx="1219202" cy="2438405"/>
          </a:xfrm>
          <a:prstGeom prst="rect">
            <a:avLst/>
          </a:prstGeom>
        </p:spPr>
      </p:pic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7010400" y="1524000"/>
            <a:ext cx="838200" cy="762000"/>
          </a:xfrm>
          <a:prstGeom prst="ellipse">
            <a:avLst/>
          </a:prstGeom>
          <a:gradFill rotWithShape="1">
            <a:gsLst>
              <a:gs pos="0">
                <a:srgbClr val="FF99FF"/>
              </a:gs>
              <a:gs pos="100000">
                <a:srgbClr val="993366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1752600" y="1447800"/>
            <a:ext cx="838200" cy="762000"/>
          </a:xfrm>
          <a:prstGeom prst="ellipse">
            <a:avLst/>
          </a:prstGeom>
          <a:gradFill rotWithShape="1">
            <a:gsLst>
              <a:gs pos="0">
                <a:srgbClr val="FF99FF"/>
              </a:gs>
              <a:gs pos="100000">
                <a:srgbClr val="993366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1219200" y="2209800"/>
            <a:ext cx="838200" cy="762000"/>
          </a:xfrm>
          <a:prstGeom prst="ellipse">
            <a:avLst/>
          </a:prstGeom>
          <a:gradFill rotWithShape="1">
            <a:gsLst>
              <a:gs pos="0">
                <a:srgbClr val="FF99FF"/>
              </a:gs>
              <a:gs pos="100000">
                <a:srgbClr val="993366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6" name="Oval 12"/>
          <p:cNvSpPr>
            <a:spLocks noChangeArrowheads="1"/>
          </p:cNvSpPr>
          <p:nvPr/>
        </p:nvSpPr>
        <p:spPr bwMode="auto">
          <a:xfrm>
            <a:off x="6019800" y="1524000"/>
            <a:ext cx="838200" cy="762000"/>
          </a:xfrm>
          <a:prstGeom prst="ellipse">
            <a:avLst/>
          </a:prstGeom>
          <a:gradFill rotWithShape="1">
            <a:gsLst>
              <a:gs pos="0">
                <a:srgbClr val="FF99FF"/>
              </a:gs>
              <a:gs pos="100000">
                <a:srgbClr val="993366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7" name="Oval 13"/>
          <p:cNvSpPr>
            <a:spLocks noChangeArrowheads="1"/>
          </p:cNvSpPr>
          <p:nvPr/>
        </p:nvSpPr>
        <p:spPr bwMode="auto">
          <a:xfrm>
            <a:off x="4953000" y="1447800"/>
            <a:ext cx="838200" cy="762000"/>
          </a:xfrm>
          <a:prstGeom prst="ellipse">
            <a:avLst/>
          </a:prstGeom>
          <a:gradFill rotWithShape="1">
            <a:gsLst>
              <a:gs pos="0">
                <a:srgbClr val="FF99FF"/>
              </a:gs>
              <a:gs pos="100000">
                <a:srgbClr val="993366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8" name="Oval 14"/>
          <p:cNvSpPr>
            <a:spLocks noChangeArrowheads="1"/>
          </p:cNvSpPr>
          <p:nvPr/>
        </p:nvSpPr>
        <p:spPr bwMode="auto">
          <a:xfrm>
            <a:off x="3886200" y="1447800"/>
            <a:ext cx="838200" cy="762000"/>
          </a:xfrm>
          <a:prstGeom prst="ellipse">
            <a:avLst/>
          </a:prstGeom>
          <a:gradFill rotWithShape="1">
            <a:gsLst>
              <a:gs pos="0">
                <a:srgbClr val="FF99FF"/>
              </a:gs>
              <a:gs pos="100000">
                <a:srgbClr val="993366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9" name="Oval 15"/>
          <p:cNvSpPr>
            <a:spLocks noChangeArrowheads="1"/>
          </p:cNvSpPr>
          <p:nvPr/>
        </p:nvSpPr>
        <p:spPr bwMode="auto">
          <a:xfrm>
            <a:off x="2895600" y="1447800"/>
            <a:ext cx="838200" cy="762000"/>
          </a:xfrm>
          <a:prstGeom prst="ellipse">
            <a:avLst/>
          </a:prstGeom>
          <a:gradFill rotWithShape="1">
            <a:gsLst>
              <a:gs pos="0">
                <a:srgbClr val="FF99FF"/>
              </a:gs>
              <a:gs pos="100000">
                <a:srgbClr val="993366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0" name="Oval 16"/>
          <p:cNvSpPr>
            <a:spLocks noChangeArrowheads="1"/>
          </p:cNvSpPr>
          <p:nvPr/>
        </p:nvSpPr>
        <p:spPr bwMode="auto">
          <a:xfrm>
            <a:off x="2362200" y="2209800"/>
            <a:ext cx="838200" cy="762000"/>
          </a:xfrm>
          <a:prstGeom prst="ellipse">
            <a:avLst/>
          </a:prstGeom>
          <a:gradFill rotWithShape="1">
            <a:gsLst>
              <a:gs pos="0">
                <a:srgbClr val="FF99FF"/>
              </a:gs>
              <a:gs pos="100000">
                <a:srgbClr val="993366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1" name="Oval 17"/>
          <p:cNvSpPr>
            <a:spLocks noChangeArrowheads="1"/>
          </p:cNvSpPr>
          <p:nvPr/>
        </p:nvSpPr>
        <p:spPr bwMode="auto">
          <a:xfrm>
            <a:off x="3352800" y="2286000"/>
            <a:ext cx="838200" cy="762000"/>
          </a:xfrm>
          <a:prstGeom prst="ellipse">
            <a:avLst/>
          </a:prstGeom>
          <a:gradFill rotWithShape="1">
            <a:gsLst>
              <a:gs pos="0">
                <a:srgbClr val="FF99FF"/>
              </a:gs>
              <a:gs pos="100000">
                <a:srgbClr val="993366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2" name="Oval 18"/>
          <p:cNvSpPr>
            <a:spLocks noChangeArrowheads="1"/>
          </p:cNvSpPr>
          <p:nvPr/>
        </p:nvSpPr>
        <p:spPr bwMode="auto">
          <a:xfrm>
            <a:off x="4419600" y="2286000"/>
            <a:ext cx="838200" cy="762000"/>
          </a:xfrm>
          <a:prstGeom prst="ellipse">
            <a:avLst/>
          </a:prstGeom>
          <a:gradFill rotWithShape="1">
            <a:gsLst>
              <a:gs pos="0">
                <a:srgbClr val="FF99FF"/>
              </a:gs>
              <a:gs pos="100000">
                <a:srgbClr val="993366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3" name="Oval 19"/>
          <p:cNvSpPr>
            <a:spLocks noChangeArrowheads="1"/>
          </p:cNvSpPr>
          <p:nvPr/>
        </p:nvSpPr>
        <p:spPr bwMode="auto">
          <a:xfrm>
            <a:off x="5410200" y="2286000"/>
            <a:ext cx="838200" cy="762000"/>
          </a:xfrm>
          <a:prstGeom prst="ellipse">
            <a:avLst/>
          </a:prstGeom>
          <a:gradFill rotWithShape="1">
            <a:gsLst>
              <a:gs pos="0">
                <a:srgbClr val="FF99FF"/>
              </a:gs>
              <a:gs pos="100000">
                <a:srgbClr val="993366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4" name="Oval 20"/>
          <p:cNvSpPr>
            <a:spLocks noChangeArrowheads="1"/>
          </p:cNvSpPr>
          <p:nvPr/>
        </p:nvSpPr>
        <p:spPr bwMode="auto">
          <a:xfrm>
            <a:off x="6477000" y="2286000"/>
            <a:ext cx="838200" cy="762000"/>
          </a:xfrm>
          <a:prstGeom prst="ellipse">
            <a:avLst/>
          </a:prstGeom>
          <a:gradFill rotWithShape="1">
            <a:gsLst>
              <a:gs pos="0">
                <a:srgbClr val="FF99FF"/>
              </a:gs>
              <a:gs pos="100000">
                <a:srgbClr val="993366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5" name="Oval 21"/>
          <p:cNvSpPr>
            <a:spLocks noChangeArrowheads="1"/>
          </p:cNvSpPr>
          <p:nvPr/>
        </p:nvSpPr>
        <p:spPr bwMode="auto">
          <a:xfrm>
            <a:off x="7543800" y="2286000"/>
            <a:ext cx="838200" cy="762000"/>
          </a:xfrm>
          <a:prstGeom prst="ellipse">
            <a:avLst/>
          </a:prstGeom>
          <a:gradFill rotWithShape="1">
            <a:gsLst>
              <a:gs pos="0">
                <a:srgbClr val="FF99FF"/>
              </a:gs>
              <a:gs pos="100000">
                <a:srgbClr val="993366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6" name="AutoShape 22"/>
          <p:cNvSpPr>
            <a:spLocks noChangeArrowheads="1"/>
          </p:cNvSpPr>
          <p:nvPr/>
        </p:nvSpPr>
        <p:spPr bwMode="auto">
          <a:xfrm>
            <a:off x="1447800" y="228600"/>
            <a:ext cx="5029200" cy="990600"/>
          </a:xfrm>
          <a:prstGeom prst="cloudCallout">
            <a:avLst>
              <a:gd name="adj1" fmla="val -51736"/>
              <a:gd name="adj2" fmla="val 3798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Можно ли 13 шариков разделить на 4?</a:t>
            </a:r>
          </a:p>
        </p:txBody>
      </p:sp>
      <p:sp>
        <p:nvSpPr>
          <p:cNvPr id="31767" name="AutoShape 23"/>
          <p:cNvSpPr>
            <a:spLocks noChangeArrowheads="1"/>
          </p:cNvSpPr>
          <p:nvPr/>
        </p:nvSpPr>
        <p:spPr bwMode="auto">
          <a:xfrm>
            <a:off x="5486400" y="609600"/>
            <a:ext cx="1905000" cy="838200"/>
          </a:xfrm>
          <a:prstGeom prst="cloudCallout">
            <a:avLst>
              <a:gd name="adj1" fmla="val 81583"/>
              <a:gd name="adj2" fmla="val 38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Я думаю нет!</a:t>
            </a:r>
          </a:p>
        </p:txBody>
      </p:sp>
      <p:sp>
        <p:nvSpPr>
          <p:cNvPr id="4115" name="Line 24"/>
          <p:cNvSpPr>
            <a:spLocks noChangeShapeType="1"/>
          </p:cNvSpPr>
          <p:nvPr/>
        </p:nvSpPr>
        <p:spPr bwMode="auto">
          <a:xfrm>
            <a:off x="2286000" y="3352800"/>
            <a:ext cx="0" cy="152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6" name="Line 25"/>
          <p:cNvSpPr>
            <a:spLocks noChangeShapeType="1"/>
          </p:cNvSpPr>
          <p:nvPr/>
        </p:nvSpPr>
        <p:spPr bwMode="auto">
          <a:xfrm>
            <a:off x="533400" y="4876800"/>
            <a:ext cx="8229600" cy="76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7" name="Line 26"/>
          <p:cNvSpPr>
            <a:spLocks noChangeShapeType="1"/>
          </p:cNvSpPr>
          <p:nvPr/>
        </p:nvSpPr>
        <p:spPr bwMode="auto">
          <a:xfrm>
            <a:off x="4495800" y="3352800"/>
            <a:ext cx="0" cy="152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8" name="Line 27"/>
          <p:cNvSpPr>
            <a:spLocks noChangeShapeType="1"/>
          </p:cNvSpPr>
          <p:nvPr/>
        </p:nvSpPr>
        <p:spPr bwMode="auto">
          <a:xfrm>
            <a:off x="6705600" y="3352800"/>
            <a:ext cx="0" cy="152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1219200" y="5257800"/>
            <a:ext cx="7086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6600" b="1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 : 4 = 3 (ост. 1)</a:t>
            </a:r>
          </a:p>
        </p:txBody>
      </p:sp>
      <p:pic>
        <p:nvPicPr>
          <p:cNvPr id="25" name="Рисунок 24" descr="2rrbD91z3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762000"/>
            <a:ext cx="1338075" cy="24384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04046E-6 L -0.1125 0.2885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144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6185E-6 L -0.0875 0.3551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178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04046E-6 L -0.10417 0.2330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6185E-6 L -0.06667 0.3773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189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6185E-6 L -0.02916 0.3662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18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6.93642E-7 L -0.04583 0.2330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6.93642E-7 L 0.00416 0.2552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128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6185E-6 L 0.02083 0.3662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183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6.93642E-7 L 0.05417 0.2219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526E-6 L 0.07916 0.36624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183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526E-6 L 0.1125 0.33294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166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6.93642E-7 L 0.1 0.2219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6.93642E-7 L 0.02917 -0.08879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-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3" grpId="0" animBg="1"/>
      <p:bldP spid="31754" grpId="0" animBg="1"/>
      <p:bldP spid="31755" grpId="0" animBg="1"/>
      <p:bldP spid="31756" grpId="0" animBg="1"/>
      <p:bldP spid="31757" grpId="0" animBg="1"/>
      <p:bldP spid="31758" grpId="0" animBg="1"/>
      <p:bldP spid="31759" grpId="0" animBg="1"/>
      <p:bldP spid="31760" grpId="0" animBg="1"/>
      <p:bldP spid="31761" grpId="0" animBg="1"/>
      <p:bldP spid="31762" grpId="0" animBg="1"/>
      <p:bldP spid="31763" grpId="0" animBg="1"/>
      <p:bldP spid="31764" grpId="0" animBg="1"/>
      <p:bldP spid="31765" grpId="0" animBg="1"/>
      <p:bldP spid="31766" grpId="0" animBg="1"/>
      <p:bldP spid="31767" grpId="0" animBg="1"/>
      <p:bldP spid="317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81000"/>
            <a:ext cx="3733800" cy="113982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b="1" u="sng" dirty="0" smtClean="0">
                <a:solidFill>
                  <a:srgbClr val="FF0066"/>
                </a:solidFill>
              </a:rPr>
              <a:t>ПРАВИЛО 1: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05000"/>
            <a:ext cx="8229600" cy="22860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  При делении с остатком </a:t>
            </a:r>
            <a:r>
              <a:rPr lang="ru-RU" dirty="0" smtClean="0"/>
              <a:t>результат </a:t>
            </a:r>
            <a:r>
              <a:rPr lang="ru-RU" dirty="0" smtClean="0"/>
              <a:t>записывают </a:t>
            </a:r>
            <a:r>
              <a:rPr lang="ru-RU" dirty="0" smtClean="0"/>
              <a:t>двумя </a:t>
            </a:r>
            <a:r>
              <a:rPr lang="ru-RU" dirty="0" smtClean="0"/>
              <a:t>числами. </a:t>
            </a: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Первое </a:t>
            </a:r>
            <a:r>
              <a:rPr lang="ru-RU" dirty="0" smtClean="0"/>
              <a:t>число называют </a:t>
            </a:r>
            <a:r>
              <a:rPr lang="ru-RU" b="1" dirty="0" smtClean="0"/>
              <a:t>неполным частным</a:t>
            </a:r>
            <a:r>
              <a:rPr lang="ru-RU" dirty="0" smtClean="0"/>
              <a:t>, второе – </a:t>
            </a:r>
            <a:r>
              <a:rPr lang="ru-RU" b="1" dirty="0" smtClean="0"/>
              <a:t>остатком. </a:t>
            </a:r>
            <a:endParaRPr lang="ru-RU" b="1" dirty="0" smtClean="0">
              <a:solidFill>
                <a:srgbClr val="6600CC"/>
              </a:solidFill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914400" y="4267200"/>
            <a:ext cx="7620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6600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 : 4 =     (ост.   )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4191000" y="4267200"/>
            <a:ext cx="6508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600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7010400" y="4267200"/>
            <a:ext cx="6508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600" b="1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pic>
        <p:nvPicPr>
          <p:cNvPr id="9" name="Рисунок 8" descr="8x153JBnW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0"/>
            <a:ext cx="1219202" cy="2438405"/>
          </a:xfrm>
          <a:prstGeom prst="rect">
            <a:avLst/>
          </a:prstGeom>
        </p:spPr>
      </p:pic>
      <p:pic>
        <p:nvPicPr>
          <p:cNvPr id="10" name="Рисунок 9" descr="2rrbD91z3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28600"/>
            <a:ext cx="1338075" cy="24384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8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160"/>
                            </p:stCondLst>
                            <p:childTnLst>
                              <p:par>
                                <p:cTn id="17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3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3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3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160"/>
                            </p:stCondLst>
                            <p:childTnLst>
                              <p:par>
                                <p:cTn id="23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3000" fill="hold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3000" fill="hold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3000" fill="hold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7" dur="3000" fill="hold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4724400" cy="113982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b="1" u="sng" smtClean="0">
                <a:solidFill>
                  <a:srgbClr val="FF0066"/>
                </a:solidFill>
              </a:rPr>
              <a:t>ПРАВИЛО 2: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    </a:t>
            </a:r>
            <a:r>
              <a:rPr lang="ru-RU" smtClean="0">
                <a:solidFill>
                  <a:srgbClr val="FF6600"/>
                </a:solidFill>
              </a:rPr>
              <a:t>Остаток</a:t>
            </a:r>
            <a:r>
              <a:rPr lang="ru-RU" smtClean="0"/>
              <a:t> при делении всегда должен быть меньше </a:t>
            </a:r>
            <a:r>
              <a:rPr lang="ru-RU" smtClean="0">
                <a:solidFill>
                  <a:srgbClr val="FF6600"/>
                </a:solidFill>
              </a:rPr>
              <a:t>делителя.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762000" y="3124200"/>
            <a:ext cx="7620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6600" b="1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 :      = 3  (ост.   )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743200" y="3124200"/>
            <a:ext cx="6508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600" b="1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7086600" y="3124200"/>
            <a:ext cx="6508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600" b="1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3962400" y="4648200"/>
            <a:ext cx="673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600" b="1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&lt;</a:t>
            </a:r>
          </a:p>
        </p:txBody>
      </p:sp>
      <p:pic>
        <p:nvPicPr>
          <p:cNvPr id="10" name="Рисунок 9" descr="2rrbD91z3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762000"/>
            <a:ext cx="1338075" cy="2438405"/>
          </a:xfrm>
          <a:prstGeom prst="rect">
            <a:avLst/>
          </a:prstGeom>
        </p:spPr>
      </p:pic>
      <p:pic>
        <p:nvPicPr>
          <p:cNvPr id="11" name="Рисунок 10" descr="8x153JBnW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685800"/>
            <a:ext cx="1219202" cy="24384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60"/>
                            </p:stCondLst>
                            <p:childTnLst>
                              <p:par>
                                <p:cTn id="11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3000" fill="hold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3000" fill="hold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3000" fill="hold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96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85185E-6 L -0.44392 0.2310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960"/>
                            </p:stCondLst>
                            <p:childTnLst>
                              <p:par>
                                <p:cTn id="20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3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3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3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3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960"/>
                            </p:stCondLst>
                            <p:childTnLst>
                              <p:par>
                                <p:cTn id="26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09827E-6 L 0.25608 0.2307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" y="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960"/>
                            </p:stCondLst>
                            <p:childTnLst>
                              <p:par>
                                <p:cTn id="2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/>
      <p:bldP spid="34822" grpId="1"/>
      <p:bldP spid="34823" grpId="0" build="allAtOnce"/>
      <p:bldP spid="348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64"/>
          <p:cNvSpPr>
            <a:spLocks noChangeArrowheads="1"/>
          </p:cNvSpPr>
          <p:nvPr/>
        </p:nvSpPr>
        <p:spPr bwMode="auto">
          <a:xfrm>
            <a:off x="457200" y="3657600"/>
            <a:ext cx="2971800" cy="1066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152" y="10800"/>
                </a:moveTo>
                <a:cubicBezTo>
                  <a:pt x="2152" y="15576"/>
                  <a:pt x="6024" y="19448"/>
                  <a:pt x="10800" y="19448"/>
                </a:cubicBezTo>
                <a:cubicBezTo>
                  <a:pt x="15576" y="19448"/>
                  <a:pt x="19448" y="15576"/>
                  <a:pt x="19448" y="10800"/>
                </a:cubicBezTo>
                <a:cubicBezTo>
                  <a:pt x="19448" y="6024"/>
                  <a:pt x="15576" y="2152"/>
                  <a:pt x="10800" y="2152"/>
                </a:cubicBezTo>
                <a:cubicBezTo>
                  <a:pt x="6024" y="2152"/>
                  <a:pt x="2152" y="6024"/>
                  <a:pt x="2152" y="10800"/>
                </a:cubicBez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50000">
                <a:srgbClr val="CC6600"/>
              </a:gs>
              <a:gs pos="100000">
                <a:srgbClr val="CC3300"/>
              </a:gs>
            </a:gsLst>
            <a:lin ang="0" scaled="1"/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3630600" prstMaterial="legacyMatte">
            <a:bevelT w="13500" h="13500" prst="angle"/>
            <a:bevelB w="13500" h="13500" prst="angle"/>
            <a:extrusionClr>
              <a:srgbClr val="CC6600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7171" name="AutoShape 164"/>
          <p:cNvSpPr>
            <a:spLocks noChangeArrowheads="1"/>
          </p:cNvSpPr>
          <p:nvPr/>
        </p:nvSpPr>
        <p:spPr bwMode="auto">
          <a:xfrm>
            <a:off x="2971800" y="5257800"/>
            <a:ext cx="3200400" cy="990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152" y="10800"/>
                </a:moveTo>
                <a:cubicBezTo>
                  <a:pt x="2152" y="15576"/>
                  <a:pt x="6024" y="19448"/>
                  <a:pt x="10800" y="19448"/>
                </a:cubicBezTo>
                <a:cubicBezTo>
                  <a:pt x="15576" y="19448"/>
                  <a:pt x="19448" y="15576"/>
                  <a:pt x="19448" y="10800"/>
                </a:cubicBezTo>
                <a:cubicBezTo>
                  <a:pt x="19448" y="6024"/>
                  <a:pt x="15576" y="2152"/>
                  <a:pt x="10800" y="2152"/>
                </a:cubicBezTo>
                <a:cubicBezTo>
                  <a:pt x="6024" y="2152"/>
                  <a:pt x="2152" y="6024"/>
                  <a:pt x="2152" y="10800"/>
                </a:cubicBez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50000">
                <a:srgbClr val="CC6600"/>
              </a:gs>
              <a:gs pos="100000">
                <a:srgbClr val="CC3300"/>
              </a:gs>
            </a:gsLst>
            <a:lin ang="0" scaled="1"/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3630600" prstMaterial="legacyMatte">
            <a:bevelT w="13500" h="13500" prst="angle"/>
            <a:bevelB w="13500" h="13500" prst="angle"/>
            <a:extrusionClr>
              <a:srgbClr val="CC6600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7172" name="AutoShape 164"/>
          <p:cNvSpPr>
            <a:spLocks noChangeArrowheads="1"/>
          </p:cNvSpPr>
          <p:nvPr/>
        </p:nvSpPr>
        <p:spPr bwMode="auto">
          <a:xfrm>
            <a:off x="5410200" y="3657600"/>
            <a:ext cx="3124200" cy="990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152" y="10800"/>
                </a:moveTo>
                <a:cubicBezTo>
                  <a:pt x="2152" y="15576"/>
                  <a:pt x="6024" y="19448"/>
                  <a:pt x="10800" y="19448"/>
                </a:cubicBezTo>
                <a:cubicBezTo>
                  <a:pt x="15576" y="19448"/>
                  <a:pt x="19448" y="15576"/>
                  <a:pt x="19448" y="10800"/>
                </a:cubicBezTo>
                <a:cubicBezTo>
                  <a:pt x="19448" y="6024"/>
                  <a:pt x="15576" y="2152"/>
                  <a:pt x="10800" y="2152"/>
                </a:cubicBezTo>
                <a:cubicBezTo>
                  <a:pt x="6024" y="2152"/>
                  <a:pt x="2152" y="6024"/>
                  <a:pt x="2152" y="10800"/>
                </a:cubicBez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50000">
                <a:srgbClr val="CC6600"/>
              </a:gs>
              <a:gs pos="100000">
                <a:srgbClr val="CC3300"/>
              </a:gs>
            </a:gsLst>
            <a:lin ang="0" scaled="1"/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3630600" prstMaterial="legacyMatte">
            <a:bevelT w="13500" h="13500" prst="angle"/>
            <a:bevelB w="13500" h="13500" prst="angle"/>
            <a:extrusionClr>
              <a:srgbClr val="CC6600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pic>
        <p:nvPicPr>
          <p:cNvPr id="32792" name="Picture 24" descr="помидор"/>
          <p:cNvPicPr>
            <a:picLocks noChangeAspect="1" noChangeArrowheads="1"/>
          </p:cNvPicPr>
          <p:nvPr/>
        </p:nvPicPr>
        <p:blipFill>
          <a:blip r:embed="rId2">
            <a:lum contrast="36000"/>
          </a:blip>
          <a:srcRect/>
          <a:stretch>
            <a:fillRect/>
          </a:stretch>
        </p:blipFill>
        <p:spPr bwMode="auto">
          <a:xfrm>
            <a:off x="1752600" y="609600"/>
            <a:ext cx="8620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3" name="Picture 25" descr="помидор"/>
          <p:cNvPicPr>
            <a:picLocks noChangeAspect="1" noChangeArrowheads="1"/>
          </p:cNvPicPr>
          <p:nvPr/>
        </p:nvPicPr>
        <p:blipFill>
          <a:blip r:embed="rId2">
            <a:lum contrast="36000"/>
          </a:blip>
          <a:srcRect/>
          <a:stretch>
            <a:fillRect/>
          </a:stretch>
        </p:blipFill>
        <p:spPr bwMode="auto">
          <a:xfrm>
            <a:off x="762000" y="2057400"/>
            <a:ext cx="8620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4" name="Picture 26" descr="помидор"/>
          <p:cNvPicPr>
            <a:picLocks noChangeAspect="1" noChangeArrowheads="1"/>
          </p:cNvPicPr>
          <p:nvPr/>
        </p:nvPicPr>
        <p:blipFill>
          <a:blip r:embed="rId2">
            <a:lum contrast="36000"/>
          </a:blip>
          <a:srcRect/>
          <a:stretch>
            <a:fillRect/>
          </a:stretch>
        </p:blipFill>
        <p:spPr bwMode="auto">
          <a:xfrm>
            <a:off x="1600200" y="1524000"/>
            <a:ext cx="8620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5" name="Picture 27" descr="помидор"/>
          <p:cNvPicPr>
            <a:picLocks noChangeAspect="1" noChangeArrowheads="1"/>
          </p:cNvPicPr>
          <p:nvPr/>
        </p:nvPicPr>
        <p:blipFill>
          <a:blip r:embed="rId2">
            <a:lum contrast="36000"/>
          </a:blip>
          <a:srcRect/>
          <a:stretch>
            <a:fillRect/>
          </a:stretch>
        </p:blipFill>
        <p:spPr bwMode="auto">
          <a:xfrm>
            <a:off x="2514600" y="2209800"/>
            <a:ext cx="8620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6" name="Picture 28" descr="помидор"/>
          <p:cNvPicPr>
            <a:picLocks noChangeAspect="1" noChangeArrowheads="1"/>
          </p:cNvPicPr>
          <p:nvPr/>
        </p:nvPicPr>
        <p:blipFill>
          <a:blip r:embed="rId2">
            <a:lum contrast="36000"/>
          </a:blip>
          <a:srcRect/>
          <a:stretch>
            <a:fillRect/>
          </a:stretch>
        </p:blipFill>
        <p:spPr bwMode="auto">
          <a:xfrm>
            <a:off x="4343400" y="457200"/>
            <a:ext cx="8620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7" name="Picture 29" descr="помидор"/>
          <p:cNvPicPr>
            <a:picLocks noChangeAspect="1" noChangeArrowheads="1"/>
          </p:cNvPicPr>
          <p:nvPr/>
        </p:nvPicPr>
        <p:blipFill>
          <a:blip r:embed="rId2">
            <a:lum contrast="36000"/>
          </a:blip>
          <a:srcRect/>
          <a:stretch>
            <a:fillRect/>
          </a:stretch>
        </p:blipFill>
        <p:spPr bwMode="auto">
          <a:xfrm>
            <a:off x="4038600" y="1981200"/>
            <a:ext cx="8620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8" name="Picture 30" descr="помидор"/>
          <p:cNvPicPr>
            <a:picLocks noChangeAspect="1" noChangeArrowheads="1"/>
          </p:cNvPicPr>
          <p:nvPr/>
        </p:nvPicPr>
        <p:blipFill>
          <a:blip r:embed="rId2">
            <a:lum contrast="36000"/>
          </a:blip>
          <a:srcRect/>
          <a:stretch>
            <a:fillRect/>
          </a:stretch>
        </p:blipFill>
        <p:spPr bwMode="auto">
          <a:xfrm>
            <a:off x="5334000" y="2133600"/>
            <a:ext cx="8620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9" name="Picture 31" descr="помидор"/>
          <p:cNvPicPr>
            <a:picLocks noChangeAspect="1" noChangeArrowheads="1"/>
          </p:cNvPicPr>
          <p:nvPr/>
        </p:nvPicPr>
        <p:blipFill>
          <a:blip r:embed="rId2">
            <a:lum contrast="36000"/>
          </a:blip>
          <a:srcRect/>
          <a:stretch>
            <a:fillRect/>
          </a:stretch>
        </p:blipFill>
        <p:spPr bwMode="auto">
          <a:xfrm>
            <a:off x="2819400" y="609600"/>
            <a:ext cx="8620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800" name="Picture 32" descr="помидор"/>
          <p:cNvPicPr>
            <a:picLocks noChangeAspect="1" noChangeArrowheads="1"/>
          </p:cNvPicPr>
          <p:nvPr/>
        </p:nvPicPr>
        <p:blipFill>
          <a:blip r:embed="rId2">
            <a:lum contrast="36000"/>
          </a:blip>
          <a:srcRect/>
          <a:stretch>
            <a:fillRect/>
          </a:stretch>
        </p:blipFill>
        <p:spPr bwMode="auto">
          <a:xfrm>
            <a:off x="5791200" y="609600"/>
            <a:ext cx="8620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801" name="Picture 33" descr="помидор"/>
          <p:cNvPicPr>
            <a:picLocks noChangeAspect="1" noChangeArrowheads="1"/>
          </p:cNvPicPr>
          <p:nvPr/>
        </p:nvPicPr>
        <p:blipFill>
          <a:blip r:embed="rId2">
            <a:lum contrast="36000"/>
          </a:blip>
          <a:srcRect/>
          <a:stretch>
            <a:fillRect/>
          </a:stretch>
        </p:blipFill>
        <p:spPr bwMode="auto">
          <a:xfrm>
            <a:off x="6781800" y="1828800"/>
            <a:ext cx="8620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802" name="Picture 34" descr="помидор"/>
          <p:cNvPicPr>
            <a:picLocks noChangeAspect="1" noChangeArrowheads="1"/>
          </p:cNvPicPr>
          <p:nvPr/>
        </p:nvPicPr>
        <p:blipFill>
          <a:blip r:embed="rId2">
            <a:lum contrast="36000"/>
          </a:blip>
          <a:srcRect/>
          <a:stretch>
            <a:fillRect/>
          </a:stretch>
        </p:blipFill>
        <p:spPr bwMode="auto">
          <a:xfrm>
            <a:off x="7239000" y="838200"/>
            <a:ext cx="8620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808" name="Text Box 40"/>
          <p:cNvSpPr txBox="1">
            <a:spLocks noChangeArrowheads="1"/>
          </p:cNvSpPr>
          <p:nvPr/>
        </p:nvSpPr>
        <p:spPr bwMode="auto">
          <a:xfrm>
            <a:off x="914400" y="0"/>
            <a:ext cx="792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Разложить </a:t>
            </a: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помидоры в тарелки поровну</a:t>
            </a:r>
          </a:p>
        </p:txBody>
      </p:sp>
      <p:sp>
        <p:nvSpPr>
          <p:cNvPr id="32809" name="Text Box 41"/>
          <p:cNvSpPr txBox="1">
            <a:spLocks noChangeArrowheads="1"/>
          </p:cNvSpPr>
          <p:nvPr/>
        </p:nvSpPr>
        <p:spPr bwMode="auto">
          <a:xfrm>
            <a:off x="1219200" y="1295400"/>
            <a:ext cx="7086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6600" b="1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 : 3 = 3 (ост. 2)</a:t>
            </a:r>
          </a:p>
        </p:txBody>
      </p:sp>
      <p:pic>
        <p:nvPicPr>
          <p:cNvPr id="20" name="Рисунок 19" descr="2rrbD91z3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762000"/>
            <a:ext cx="1338075" cy="2438405"/>
          </a:xfrm>
          <a:prstGeom prst="rect">
            <a:avLst/>
          </a:prstGeom>
        </p:spPr>
      </p:pic>
      <p:pic>
        <p:nvPicPr>
          <p:cNvPr id="21" name="Рисунок 20" descr="8x153JBnW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96200" y="4267200"/>
            <a:ext cx="1219202" cy="243840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7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7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8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77457E-6 L 0.10295 0.23307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50867E-6 L 0.01128 0.47723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2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02312E-6 L -0.02205 0.26636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328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" y="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91329E-6 L 0.09462 0.28856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27746E-6 L 0.00295 0.45502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000"/>
                            </p:stCondLst>
                            <p:childTnLst>
                              <p:par>
                                <p:cTn id="9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8.09249E-7 L 0.03628 0.69919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" y="3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5.20231E-7 L -0.08039 0.39954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27746E-6 L 0.07795 0.66589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000"/>
                            </p:stCondLst>
                            <p:childTnLst>
                              <p:par>
                                <p:cTn id="10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5.20231E-7 L -0.01372 0.39954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92" name="Rectangle 152"/>
          <p:cNvSpPr>
            <a:spLocks noChangeArrowheads="1"/>
          </p:cNvSpPr>
          <p:nvPr/>
        </p:nvSpPr>
        <p:spPr bwMode="auto">
          <a:xfrm>
            <a:off x="609600" y="228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Найди соответствие рисунка и записи</a:t>
            </a:r>
          </a:p>
        </p:txBody>
      </p:sp>
      <p:graphicFrame>
        <p:nvGraphicFramePr>
          <p:cNvPr id="35976" name="Group 136"/>
          <p:cNvGraphicFramePr>
            <a:graphicFrameLocks noGrp="1"/>
          </p:cNvGraphicFramePr>
          <p:nvPr>
            <p:ph sz="quarter" idx="1"/>
          </p:nvPr>
        </p:nvGraphicFramePr>
        <p:xfrm>
          <a:off x="381000" y="1066800"/>
          <a:ext cx="8610600" cy="1524000"/>
        </p:xfrm>
        <a:graphic>
          <a:graphicData uri="http://schemas.openxmlformats.org/drawingml/2006/table">
            <a:tbl>
              <a:tblPr/>
              <a:tblGrid>
                <a:gridCol w="5486400"/>
                <a:gridCol w="3124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977" name="Group 137"/>
          <p:cNvGraphicFramePr>
            <a:graphicFrameLocks noGrp="1"/>
          </p:cNvGraphicFramePr>
          <p:nvPr>
            <p:ph sz="quarter" idx="2"/>
          </p:nvPr>
        </p:nvGraphicFramePr>
        <p:xfrm>
          <a:off x="381000" y="2743200"/>
          <a:ext cx="8610600" cy="1600200"/>
        </p:xfrm>
        <a:graphic>
          <a:graphicData uri="http://schemas.openxmlformats.org/drawingml/2006/table">
            <a:tbl>
              <a:tblPr/>
              <a:tblGrid>
                <a:gridCol w="5486400"/>
                <a:gridCol w="3124200"/>
              </a:tblGrid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978" name="Group 138"/>
          <p:cNvGraphicFramePr>
            <a:graphicFrameLocks noGrp="1"/>
          </p:cNvGraphicFramePr>
          <p:nvPr>
            <p:ph sz="quarter" idx="3"/>
          </p:nvPr>
        </p:nvGraphicFramePr>
        <p:xfrm>
          <a:off x="381000" y="4495800"/>
          <a:ext cx="8610600" cy="1752600"/>
        </p:xfrm>
        <a:graphic>
          <a:graphicData uri="http://schemas.openxmlformats.org/drawingml/2006/table">
            <a:tbl>
              <a:tblPr/>
              <a:tblGrid>
                <a:gridCol w="5486400"/>
                <a:gridCol w="3124200"/>
              </a:tblGrid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228" name="Picture 8" descr="squa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19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9" name="Picture 12" descr="круг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98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30" name="Picture 14" descr="овал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819400"/>
            <a:ext cx="3921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31" name="Picture 15" descr="ромб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5486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32" name="Picture 9" descr="пятиугольник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4648200"/>
            <a:ext cx="5810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33" name="Picture 71" descr="треугольн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" y="3657600"/>
            <a:ext cx="5619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34" name="Picture 72" descr="squa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219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35" name="Picture 73" descr="squa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19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36" name="Picture 74" descr="squa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219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37" name="Picture 75" descr="squa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219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38" name="Picture 76" descr="squa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219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39" name="Picture 77" descr="squa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219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0" name="Picture 78" descr="squa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1219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1" name="Picture 79" descr="овал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2819400"/>
            <a:ext cx="3921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2" name="Picture 80" descr="овал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2819400"/>
            <a:ext cx="3921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3" name="Picture 81" descr="овал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2819400"/>
            <a:ext cx="3921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4" name="Picture 82" descr="овал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2819400"/>
            <a:ext cx="3921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5" name="Picture 83" descr="овал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2819400"/>
            <a:ext cx="3921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6" name="Picture 84" descr="овал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2819400"/>
            <a:ext cx="3921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7" name="Picture 85" descr="овал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2819400"/>
            <a:ext cx="3921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8" name="Picture 86" descr="овал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819400"/>
            <a:ext cx="3921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9" name="Picture 87" descr="овал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2819400"/>
            <a:ext cx="3921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50" name="Picture 88" descr="треугольн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43000" y="3657600"/>
            <a:ext cx="5619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51" name="Picture 89" descr="треугольн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28800" y="3657600"/>
            <a:ext cx="5619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52" name="Picture 90" descr="треугольн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14600" y="3657600"/>
            <a:ext cx="5619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53" name="Picture 91" descr="треугольн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00400" y="3657600"/>
            <a:ext cx="5619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54" name="Picture 92" descr="треугольн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3657600"/>
            <a:ext cx="5619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55" name="Picture 93" descr="треугольни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86200" y="3657600"/>
            <a:ext cx="5619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56" name="Picture 95" descr="круг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98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57" name="Picture 96" descr="круг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98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58" name="Picture 97" descr="круг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98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59" name="Picture 98" descr="круг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198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60" name="Picture 99" descr="круг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98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61" name="Picture 100" descr="круг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198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62" name="Picture 101" descr="круг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198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63" name="Picture 102" descr="круг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98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64" name="Picture 103" descr="круг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98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65" name="Picture 104" descr="пятиугольник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4648200"/>
            <a:ext cx="5810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66" name="Picture 106" descr="пятиугольник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81200" y="4648200"/>
            <a:ext cx="5810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67" name="Picture 107" descr="пятиугольник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67000" y="4648200"/>
            <a:ext cx="5810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68" name="Picture 108" descr="пятиугольник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2800" y="4648200"/>
            <a:ext cx="5810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69" name="Picture 110" descr="ромб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5486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70" name="Picture 111" descr="ромб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81200" y="5486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71" name="Picture 112" descr="ромб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67000" y="5486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72" name="Picture 113" descr="ромб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2800" y="5486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73" name="Picture 114" descr="ромб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38600" y="5486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74" name="Picture 115" descr="ромб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5486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75" name="Line 117"/>
          <p:cNvSpPr>
            <a:spLocks noChangeShapeType="1"/>
          </p:cNvSpPr>
          <p:nvPr/>
        </p:nvSpPr>
        <p:spPr bwMode="auto">
          <a:xfrm>
            <a:off x="2057400" y="1066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76" name="Line 118"/>
          <p:cNvSpPr>
            <a:spLocks noChangeShapeType="1"/>
          </p:cNvSpPr>
          <p:nvPr/>
        </p:nvSpPr>
        <p:spPr bwMode="auto">
          <a:xfrm>
            <a:off x="3886200" y="1066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77" name="Line 119"/>
          <p:cNvSpPr>
            <a:spLocks noChangeShapeType="1"/>
          </p:cNvSpPr>
          <p:nvPr/>
        </p:nvSpPr>
        <p:spPr bwMode="auto">
          <a:xfrm>
            <a:off x="3733800" y="1828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78" name="Line 120"/>
          <p:cNvSpPr>
            <a:spLocks noChangeShapeType="1"/>
          </p:cNvSpPr>
          <p:nvPr/>
        </p:nvSpPr>
        <p:spPr bwMode="auto">
          <a:xfrm>
            <a:off x="2133600" y="1828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79" name="Line 121"/>
          <p:cNvSpPr>
            <a:spLocks noChangeShapeType="1"/>
          </p:cNvSpPr>
          <p:nvPr/>
        </p:nvSpPr>
        <p:spPr bwMode="auto">
          <a:xfrm>
            <a:off x="4495800" y="27432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80" name="Line 122"/>
          <p:cNvSpPr>
            <a:spLocks noChangeShapeType="1"/>
          </p:cNvSpPr>
          <p:nvPr/>
        </p:nvSpPr>
        <p:spPr bwMode="auto">
          <a:xfrm>
            <a:off x="2362200" y="27432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81" name="Line 123"/>
          <p:cNvSpPr>
            <a:spLocks noChangeShapeType="1"/>
          </p:cNvSpPr>
          <p:nvPr/>
        </p:nvSpPr>
        <p:spPr bwMode="auto">
          <a:xfrm>
            <a:off x="4572000" y="35052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82" name="Line 124"/>
          <p:cNvSpPr>
            <a:spLocks noChangeShapeType="1"/>
          </p:cNvSpPr>
          <p:nvPr/>
        </p:nvSpPr>
        <p:spPr bwMode="auto">
          <a:xfrm>
            <a:off x="3124200" y="35052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83" name="Line 125"/>
          <p:cNvSpPr>
            <a:spLocks noChangeShapeType="1"/>
          </p:cNvSpPr>
          <p:nvPr/>
        </p:nvSpPr>
        <p:spPr bwMode="auto">
          <a:xfrm>
            <a:off x="1752600" y="35052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84" name="Line 126"/>
          <p:cNvSpPr>
            <a:spLocks noChangeShapeType="1"/>
          </p:cNvSpPr>
          <p:nvPr/>
        </p:nvSpPr>
        <p:spPr bwMode="auto">
          <a:xfrm>
            <a:off x="3352800" y="45720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85" name="Line 127"/>
          <p:cNvSpPr>
            <a:spLocks noChangeShapeType="1"/>
          </p:cNvSpPr>
          <p:nvPr/>
        </p:nvSpPr>
        <p:spPr bwMode="auto">
          <a:xfrm>
            <a:off x="1905000" y="45720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86" name="Line 128"/>
          <p:cNvSpPr>
            <a:spLocks noChangeShapeType="1"/>
          </p:cNvSpPr>
          <p:nvPr/>
        </p:nvSpPr>
        <p:spPr bwMode="auto">
          <a:xfrm>
            <a:off x="4724400" y="54102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87" name="Line 129"/>
          <p:cNvSpPr>
            <a:spLocks noChangeShapeType="1"/>
          </p:cNvSpPr>
          <p:nvPr/>
        </p:nvSpPr>
        <p:spPr bwMode="auto">
          <a:xfrm>
            <a:off x="2667000" y="54102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88" name="Line 130"/>
          <p:cNvSpPr>
            <a:spLocks noChangeShapeType="1"/>
          </p:cNvSpPr>
          <p:nvPr/>
        </p:nvSpPr>
        <p:spPr bwMode="auto">
          <a:xfrm>
            <a:off x="5181600" y="1828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89" name="Text Box 144"/>
          <p:cNvSpPr txBox="1">
            <a:spLocks noChangeArrowheads="1"/>
          </p:cNvSpPr>
          <p:nvPr/>
        </p:nvSpPr>
        <p:spPr bwMode="auto">
          <a:xfrm>
            <a:off x="0" y="11430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1</a:t>
            </a:r>
          </a:p>
        </p:txBody>
      </p:sp>
      <p:sp>
        <p:nvSpPr>
          <p:cNvPr id="8290" name="Text Box 145"/>
          <p:cNvSpPr txBox="1">
            <a:spLocks noChangeArrowheads="1"/>
          </p:cNvSpPr>
          <p:nvPr/>
        </p:nvSpPr>
        <p:spPr bwMode="auto">
          <a:xfrm>
            <a:off x="0" y="19050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2</a:t>
            </a:r>
          </a:p>
        </p:txBody>
      </p:sp>
      <p:sp>
        <p:nvSpPr>
          <p:cNvPr id="8291" name="Text Box 146"/>
          <p:cNvSpPr txBox="1">
            <a:spLocks noChangeArrowheads="1"/>
          </p:cNvSpPr>
          <p:nvPr/>
        </p:nvSpPr>
        <p:spPr bwMode="auto">
          <a:xfrm>
            <a:off x="0" y="28194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3</a:t>
            </a:r>
          </a:p>
        </p:txBody>
      </p:sp>
      <p:sp>
        <p:nvSpPr>
          <p:cNvPr id="8292" name="Text Box 147"/>
          <p:cNvSpPr txBox="1">
            <a:spLocks noChangeArrowheads="1"/>
          </p:cNvSpPr>
          <p:nvPr/>
        </p:nvSpPr>
        <p:spPr bwMode="auto">
          <a:xfrm>
            <a:off x="0" y="35814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4</a:t>
            </a:r>
          </a:p>
        </p:txBody>
      </p:sp>
      <p:sp>
        <p:nvSpPr>
          <p:cNvPr id="8293" name="Text Box 148"/>
          <p:cNvSpPr txBox="1">
            <a:spLocks noChangeArrowheads="1"/>
          </p:cNvSpPr>
          <p:nvPr/>
        </p:nvSpPr>
        <p:spPr bwMode="auto">
          <a:xfrm>
            <a:off x="0" y="45720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5</a:t>
            </a:r>
          </a:p>
        </p:txBody>
      </p:sp>
      <p:sp>
        <p:nvSpPr>
          <p:cNvPr id="8294" name="Text Box 149"/>
          <p:cNvSpPr txBox="1">
            <a:spLocks noChangeArrowheads="1"/>
          </p:cNvSpPr>
          <p:nvPr/>
        </p:nvSpPr>
        <p:spPr bwMode="auto">
          <a:xfrm>
            <a:off x="0" y="54864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6</a:t>
            </a:r>
          </a:p>
        </p:txBody>
      </p:sp>
      <p:sp>
        <p:nvSpPr>
          <p:cNvPr id="35975" name="Text Box 135" descr="Почтовая бумага"/>
          <p:cNvSpPr txBox="1">
            <a:spLocks noChangeArrowheads="1"/>
          </p:cNvSpPr>
          <p:nvPr/>
        </p:nvSpPr>
        <p:spPr bwMode="auto">
          <a:xfrm>
            <a:off x="6019800" y="6096000"/>
            <a:ext cx="2971800" cy="528638"/>
          </a:xfrm>
          <a:prstGeom prst="rect">
            <a:avLst/>
          </a:prstGeom>
          <a:blipFill dpi="0" rotWithShape="1">
            <a:blip r:embed="rId8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 : 3 = 2 (ост.2)</a:t>
            </a:r>
          </a:p>
        </p:txBody>
      </p:sp>
      <p:sp>
        <p:nvSpPr>
          <p:cNvPr id="35980" name="Text Box 140" descr="Почтовая бумага"/>
          <p:cNvSpPr txBox="1">
            <a:spLocks noChangeArrowheads="1"/>
          </p:cNvSpPr>
          <p:nvPr/>
        </p:nvSpPr>
        <p:spPr bwMode="auto">
          <a:xfrm>
            <a:off x="3124200" y="6096000"/>
            <a:ext cx="2971800" cy="528638"/>
          </a:xfrm>
          <a:prstGeom prst="rect">
            <a:avLst/>
          </a:prstGeom>
          <a:blipFill dpi="0" rotWithShape="1">
            <a:blip r:embed="rId8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 : 4 = 2 (ост.2)</a:t>
            </a:r>
          </a:p>
        </p:txBody>
      </p:sp>
      <p:sp>
        <p:nvSpPr>
          <p:cNvPr id="35981" name="Text Box 141" descr="Почтовая бумага"/>
          <p:cNvSpPr txBox="1">
            <a:spLocks noChangeArrowheads="1"/>
          </p:cNvSpPr>
          <p:nvPr/>
        </p:nvSpPr>
        <p:spPr bwMode="auto">
          <a:xfrm>
            <a:off x="228600" y="6096000"/>
            <a:ext cx="2971800" cy="528638"/>
          </a:xfrm>
          <a:prstGeom prst="rect">
            <a:avLst/>
          </a:prstGeom>
          <a:blipFill dpi="0" rotWithShape="1">
            <a:blip r:embed="rId8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10: 3 = 3 (ост.1)</a:t>
            </a:r>
          </a:p>
        </p:txBody>
      </p:sp>
      <p:sp>
        <p:nvSpPr>
          <p:cNvPr id="35983" name="Text Box 143" descr="Почтовая бумага"/>
          <p:cNvSpPr txBox="1">
            <a:spLocks noChangeArrowheads="1"/>
          </p:cNvSpPr>
          <p:nvPr/>
        </p:nvSpPr>
        <p:spPr bwMode="auto">
          <a:xfrm>
            <a:off x="6019800" y="228600"/>
            <a:ext cx="2971800" cy="528638"/>
          </a:xfrm>
          <a:prstGeom prst="rect">
            <a:avLst/>
          </a:prstGeom>
          <a:blipFill dpi="0" rotWithShape="1">
            <a:blip r:embed="rId8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 : 2 = 3 (ост.1)</a:t>
            </a:r>
          </a:p>
        </p:txBody>
      </p:sp>
      <p:sp>
        <p:nvSpPr>
          <p:cNvPr id="35982" name="Text Box 142" descr="Почтовая бумага"/>
          <p:cNvSpPr txBox="1">
            <a:spLocks noChangeArrowheads="1"/>
          </p:cNvSpPr>
          <p:nvPr/>
        </p:nvSpPr>
        <p:spPr bwMode="auto">
          <a:xfrm>
            <a:off x="3124200" y="228600"/>
            <a:ext cx="2971800" cy="528638"/>
          </a:xfrm>
          <a:prstGeom prst="rect">
            <a:avLst/>
          </a:prstGeom>
          <a:blipFill dpi="0" rotWithShape="1">
            <a:blip r:embed="rId8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: 2 = 2 (ост.1)</a:t>
            </a:r>
          </a:p>
        </p:txBody>
      </p:sp>
      <p:sp>
        <p:nvSpPr>
          <p:cNvPr id="35979" name="Text Box 139" descr="Почтовая бумага"/>
          <p:cNvSpPr txBox="1">
            <a:spLocks noChangeArrowheads="1"/>
          </p:cNvSpPr>
          <p:nvPr/>
        </p:nvSpPr>
        <p:spPr bwMode="auto">
          <a:xfrm>
            <a:off x="228600" y="228600"/>
            <a:ext cx="2971800" cy="528638"/>
          </a:xfrm>
          <a:prstGeom prst="rect">
            <a:avLst/>
          </a:prstGeom>
          <a:blipFill dpi="0" rotWithShape="1">
            <a:blip r:embed="rId8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 : 3 = 2 (ост.1)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59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59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59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80"/>
                            </p:stCondLst>
                            <p:childTnLst>
                              <p:par>
                                <p:cTn id="11" presetID="9" presetClass="entr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5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78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280"/>
                            </p:stCondLst>
                            <p:childTnLst>
                              <p:par>
                                <p:cTn id="19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5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780"/>
                            </p:stCondLst>
                            <p:childTnLst>
                              <p:par>
                                <p:cTn id="23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5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280"/>
                            </p:stCondLst>
                            <p:childTnLst>
                              <p:par>
                                <p:cTn id="27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5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780"/>
                            </p:stCondLst>
                            <p:childTnLst>
                              <p:par>
                                <p:cTn id="31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5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77457E-6 L -0.00417 -0.7153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59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3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2.77457E-6 L 0.62917 -0.6043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59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" y="-3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77457E-6 L 0.3125 -0.4712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59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69942E-6 L -0.00416 0.5054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59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2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69942E-6 L 0.3125 0.64971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359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3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69942E-6 L 0.62917 0.7717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359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" y="3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92" grpId="0"/>
      <p:bldP spid="35975" grpId="0" animBg="1"/>
      <p:bldP spid="35975" grpId="1" animBg="1"/>
      <p:bldP spid="35980" grpId="0" animBg="1"/>
      <p:bldP spid="35980" grpId="1" animBg="1"/>
      <p:bldP spid="35981" grpId="0" animBg="1"/>
      <p:bldP spid="35981" grpId="1" animBg="1"/>
      <p:bldP spid="35983" grpId="0" animBg="1"/>
      <p:bldP spid="35983" grpId="1" animBg="1"/>
      <p:bldP spid="35982" grpId="0" animBg="1"/>
      <p:bldP spid="35979" grpId="0" animBg="1"/>
      <p:bldP spid="3597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32"/>
          <p:cNvGrpSpPr>
            <a:grpSpLocks noChangeAspect="1"/>
          </p:cNvGrpSpPr>
          <p:nvPr/>
        </p:nvGrpSpPr>
        <p:grpSpPr bwMode="auto">
          <a:xfrm>
            <a:off x="1905000" y="1219200"/>
            <a:ext cx="6019800" cy="2601913"/>
            <a:chOff x="1008" y="1248"/>
            <a:chExt cx="4032" cy="2118"/>
          </a:xfrm>
        </p:grpSpPr>
        <p:grpSp>
          <p:nvGrpSpPr>
            <p:cNvPr id="9234" name="Group 33"/>
            <p:cNvGrpSpPr>
              <a:grpSpLocks noChangeAspect="1"/>
            </p:cNvGrpSpPr>
            <p:nvPr/>
          </p:nvGrpSpPr>
          <p:grpSpPr bwMode="auto">
            <a:xfrm>
              <a:off x="1008" y="1632"/>
              <a:ext cx="4032" cy="1734"/>
              <a:chOff x="1008" y="1632"/>
              <a:chExt cx="4032" cy="1734"/>
            </a:xfrm>
          </p:grpSpPr>
          <p:grpSp>
            <p:nvGrpSpPr>
              <p:cNvPr id="9237" name="Group 34"/>
              <p:cNvGrpSpPr>
                <a:grpSpLocks noChangeAspect="1"/>
              </p:cNvGrpSpPr>
              <p:nvPr/>
            </p:nvGrpSpPr>
            <p:grpSpPr bwMode="auto">
              <a:xfrm>
                <a:off x="1008" y="1632"/>
                <a:ext cx="4032" cy="1734"/>
                <a:chOff x="1056" y="1770"/>
                <a:chExt cx="3385" cy="1412"/>
              </a:xfrm>
            </p:grpSpPr>
            <p:sp>
              <p:nvSpPr>
                <p:cNvPr id="9443" name="Freeform 35"/>
                <p:cNvSpPr>
                  <a:spLocks noChangeAspect="1"/>
                </p:cNvSpPr>
                <p:nvPr/>
              </p:nvSpPr>
              <p:spPr bwMode="auto">
                <a:xfrm>
                  <a:off x="1056" y="1770"/>
                  <a:ext cx="3385" cy="1412"/>
                </a:xfrm>
                <a:custGeom>
                  <a:avLst/>
                  <a:gdLst>
                    <a:gd name="T0" fmla="*/ 3375 w 3385"/>
                    <a:gd name="T1" fmla="*/ 556 h 1412"/>
                    <a:gd name="T2" fmla="*/ 3308 w 3385"/>
                    <a:gd name="T3" fmla="*/ 434 h 1412"/>
                    <a:gd name="T4" fmla="*/ 3183 w 3385"/>
                    <a:gd name="T5" fmla="*/ 321 h 1412"/>
                    <a:gd name="T6" fmla="*/ 3000 w 3385"/>
                    <a:gd name="T7" fmla="*/ 223 h 1412"/>
                    <a:gd name="T8" fmla="*/ 2770 w 3385"/>
                    <a:gd name="T9" fmla="*/ 139 h 1412"/>
                    <a:gd name="T10" fmla="*/ 2500 w 3385"/>
                    <a:gd name="T11" fmla="*/ 74 h 1412"/>
                    <a:gd name="T12" fmla="*/ 2197 w 3385"/>
                    <a:gd name="T13" fmla="*/ 26 h 1412"/>
                    <a:gd name="T14" fmla="*/ 1870 w 3385"/>
                    <a:gd name="T15" fmla="*/ 3 h 1412"/>
                    <a:gd name="T16" fmla="*/ 1524 w 3385"/>
                    <a:gd name="T17" fmla="*/ 3 h 1412"/>
                    <a:gd name="T18" fmla="*/ 1192 w 3385"/>
                    <a:gd name="T19" fmla="*/ 26 h 1412"/>
                    <a:gd name="T20" fmla="*/ 890 w 3385"/>
                    <a:gd name="T21" fmla="*/ 74 h 1412"/>
                    <a:gd name="T22" fmla="*/ 615 w 3385"/>
                    <a:gd name="T23" fmla="*/ 139 h 1412"/>
                    <a:gd name="T24" fmla="*/ 389 w 3385"/>
                    <a:gd name="T25" fmla="*/ 223 h 1412"/>
                    <a:gd name="T26" fmla="*/ 207 w 3385"/>
                    <a:gd name="T27" fmla="*/ 321 h 1412"/>
                    <a:gd name="T28" fmla="*/ 77 w 3385"/>
                    <a:gd name="T29" fmla="*/ 434 h 1412"/>
                    <a:gd name="T30" fmla="*/ 10 w 3385"/>
                    <a:gd name="T31" fmla="*/ 556 h 1412"/>
                    <a:gd name="T32" fmla="*/ 10 w 3385"/>
                    <a:gd name="T33" fmla="*/ 713 h 1412"/>
                    <a:gd name="T34" fmla="*/ 91 w 3385"/>
                    <a:gd name="T35" fmla="*/ 886 h 1412"/>
                    <a:gd name="T36" fmla="*/ 245 w 3385"/>
                    <a:gd name="T37" fmla="*/ 1034 h 1412"/>
                    <a:gd name="T38" fmla="*/ 452 w 3385"/>
                    <a:gd name="T39" fmla="*/ 1159 h 1412"/>
                    <a:gd name="T40" fmla="*/ 707 w 3385"/>
                    <a:gd name="T41" fmla="*/ 1260 h 1412"/>
                    <a:gd name="T42" fmla="*/ 986 w 3385"/>
                    <a:gd name="T43" fmla="*/ 1335 h 1412"/>
                    <a:gd name="T44" fmla="*/ 1279 w 3385"/>
                    <a:gd name="T45" fmla="*/ 1385 h 1412"/>
                    <a:gd name="T46" fmla="*/ 1572 w 3385"/>
                    <a:gd name="T47" fmla="*/ 1409 h 1412"/>
                    <a:gd name="T48" fmla="*/ 1875 w 3385"/>
                    <a:gd name="T49" fmla="*/ 1409 h 1412"/>
                    <a:gd name="T50" fmla="*/ 2183 w 3385"/>
                    <a:gd name="T51" fmla="*/ 1382 h 1412"/>
                    <a:gd name="T52" fmla="*/ 2476 w 3385"/>
                    <a:gd name="T53" fmla="*/ 1332 h 1412"/>
                    <a:gd name="T54" fmla="*/ 2741 w 3385"/>
                    <a:gd name="T55" fmla="*/ 1254 h 1412"/>
                    <a:gd name="T56" fmla="*/ 2976 w 3385"/>
                    <a:gd name="T57" fmla="*/ 1153 h 1412"/>
                    <a:gd name="T58" fmla="*/ 3169 w 3385"/>
                    <a:gd name="T59" fmla="*/ 1031 h 1412"/>
                    <a:gd name="T60" fmla="*/ 3303 w 3385"/>
                    <a:gd name="T61" fmla="*/ 883 h 1412"/>
                    <a:gd name="T62" fmla="*/ 3375 w 3385"/>
                    <a:gd name="T63" fmla="*/ 713 h 1412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3385"/>
                    <a:gd name="T97" fmla="*/ 0 h 1412"/>
                    <a:gd name="T98" fmla="*/ 3385 w 3385"/>
                    <a:gd name="T99" fmla="*/ 1412 h 1412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3385" h="1412">
                      <a:moveTo>
                        <a:pt x="3385" y="618"/>
                      </a:moveTo>
                      <a:lnTo>
                        <a:pt x="3375" y="556"/>
                      </a:lnTo>
                      <a:lnTo>
                        <a:pt x="3351" y="493"/>
                      </a:lnTo>
                      <a:lnTo>
                        <a:pt x="3308" y="434"/>
                      </a:lnTo>
                      <a:lnTo>
                        <a:pt x="3250" y="377"/>
                      </a:lnTo>
                      <a:lnTo>
                        <a:pt x="3183" y="321"/>
                      </a:lnTo>
                      <a:lnTo>
                        <a:pt x="3097" y="270"/>
                      </a:lnTo>
                      <a:lnTo>
                        <a:pt x="3000" y="223"/>
                      </a:lnTo>
                      <a:lnTo>
                        <a:pt x="2890" y="178"/>
                      </a:lnTo>
                      <a:lnTo>
                        <a:pt x="2770" y="139"/>
                      </a:lnTo>
                      <a:lnTo>
                        <a:pt x="2640" y="104"/>
                      </a:lnTo>
                      <a:lnTo>
                        <a:pt x="2500" y="74"/>
                      </a:lnTo>
                      <a:lnTo>
                        <a:pt x="2356" y="47"/>
                      </a:lnTo>
                      <a:lnTo>
                        <a:pt x="2197" y="26"/>
                      </a:lnTo>
                      <a:lnTo>
                        <a:pt x="2039" y="12"/>
                      </a:lnTo>
                      <a:lnTo>
                        <a:pt x="1870" y="3"/>
                      </a:lnTo>
                      <a:lnTo>
                        <a:pt x="1697" y="0"/>
                      </a:lnTo>
                      <a:lnTo>
                        <a:pt x="1524" y="3"/>
                      </a:lnTo>
                      <a:lnTo>
                        <a:pt x="1356" y="12"/>
                      </a:lnTo>
                      <a:lnTo>
                        <a:pt x="1192" y="26"/>
                      </a:lnTo>
                      <a:lnTo>
                        <a:pt x="1039" y="47"/>
                      </a:lnTo>
                      <a:lnTo>
                        <a:pt x="890" y="74"/>
                      </a:lnTo>
                      <a:lnTo>
                        <a:pt x="750" y="104"/>
                      </a:lnTo>
                      <a:lnTo>
                        <a:pt x="615" y="139"/>
                      </a:lnTo>
                      <a:lnTo>
                        <a:pt x="495" y="178"/>
                      </a:lnTo>
                      <a:lnTo>
                        <a:pt x="389" y="223"/>
                      </a:lnTo>
                      <a:lnTo>
                        <a:pt x="288" y="270"/>
                      </a:lnTo>
                      <a:lnTo>
                        <a:pt x="207" y="321"/>
                      </a:lnTo>
                      <a:lnTo>
                        <a:pt x="135" y="377"/>
                      </a:lnTo>
                      <a:lnTo>
                        <a:pt x="77" y="434"/>
                      </a:lnTo>
                      <a:lnTo>
                        <a:pt x="34" y="493"/>
                      </a:lnTo>
                      <a:lnTo>
                        <a:pt x="10" y="556"/>
                      </a:lnTo>
                      <a:lnTo>
                        <a:pt x="0" y="618"/>
                      </a:lnTo>
                      <a:lnTo>
                        <a:pt x="10" y="713"/>
                      </a:lnTo>
                      <a:lnTo>
                        <a:pt x="43" y="802"/>
                      </a:lnTo>
                      <a:lnTo>
                        <a:pt x="91" y="886"/>
                      </a:lnTo>
                      <a:lnTo>
                        <a:pt x="163" y="963"/>
                      </a:lnTo>
                      <a:lnTo>
                        <a:pt x="245" y="1034"/>
                      </a:lnTo>
                      <a:lnTo>
                        <a:pt x="346" y="1100"/>
                      </a:lnTo>
                      <a:lnTo>
                        <a:pt x="452" y="1159"/>
                      </a:lnTo>
                      <a:lnTo>
                        <a:pt x="577" y="1213"/>
                      </a:lnTo>
                      <a:lnTo>
                        <a:pt x="707" y="1260"/>
                      </a:lnTo>
                      <a:lnTo>
                        <a:pt x="841" y="1299"/>
                      </a:lnTo>
                      <a:lnTo>
                        <a:pt x="986" y="1335"/>
                      </a:lnTo>
                      <a:lnTo>
                        <a:pt x="1130" y="1361"/>
                      </a:lnTo>
                      <a:lnTo>
                        <a:pt x="1279" y="1385"/>
                      </a:lnTo>
                      <a:lnTo>
                        <a:pt x="1428" y="1400"/>
                      </a:lnTo>
                      <a:lnTo>
                        <a:pt x="1572" y="1409"/>
                      </a:lnTo>
                      <a:lnTo>
                        <a:pt x="1717" y="1412"/>
                      </a:lnTo>
                      <a:lnTo>
                        <a:pt x="1875" y="1409"/>
                      </a:lnTo>
                      <a:lnTo>
                        <a:pt x="2029" y="1400"/>
                      </a:lnTo>
                      <a:lnTo>
                        <a:pt x="2183" y="1382"/>
                      </a:lnTo>
                      <a:lnTo>
                        <a:pt x="2332" y="1361"/>
                      </a:lnTo>
                      <a:lnTo>
                        <a:pt x="2476" y="1332"/>
                      </a:lnTo>
                      <a:lnTo>
                        <a:pt x="2611" y="1296"/>
                      </a:lnTo>
                      <a:lnTo>
                        <a:pt x="2741" y="1254"/>
                      </a:lnTo>
                      <a:lnTo>
                        <a:pt x="2866" y="1207"/>
                      </a:lnTo>
                      <a:lnTo>
                        <a:pt x="2976" y="1153"/>
                      </a:lnTo>
                      <a:lnTo>
                        <a:pt x="3077" y="1097"/>
                      </a:lnTo>
                      <a:lnTo>
                        <a:pt x="3169" y="1031"/>
                      </a:lnTo>
                      <a:lnTo>
                        <a:pt x="3241" y="960"/>
                      </a:lnTo>
                      <a:lnTo>
                        <a:pt x="3303" y="883"/>
                      </a:lnTo>
                      <a:lnTo>
                        <a:pt x="3347" y="799"/>
                      </a:lnTo>
                      <a:lnTo>
                        <a:pt x="3375" y="713"/>
                      </a:lnTo>
                      <a:lnTo>
                        <a:pt x="3385" y="6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44" name="Freeform 36"/>
                <p:cNvSpPr>
                  <a:spLocks noChangeAspect="1"/>
                </p:cNvSpPr>
                <p:nvPr/>
              </p:nvSpPr>
              <p:spPr bwMode="auto">
                <a:xfrm>
                  <a:off x="1253" y="2507"/>
                  <a:ext cx="3092" cy="607"/>
                </a:xfrm>
                <a:custGeom>
                  <a:avLst/>
                  <a:gdLst>
                    <a:gd name="T0" fmla="*/ 3087 w 3092"/>
                    <a:gd name="T1" fmla="*/ 30 h 607"/>
                    <a:gd name="T2" fmla="*/ 3044 w 3092"/>
                    <a:gd name="T3" fmla="*/ 101 h 607"/>
                    <a:gd name="T4" fmla="*/ 2948 w 3092"/>
                    <a:gd name="T5" fmla="*/ 184 h 607"/>
                    <a:gd name="T6" fmla="*/ 2808 w 3092"/>
                    <a:gd name="T7" fmla="*/ 274 h 607"/>
                    <a:gd name="T8" fmla="*/ 2616 w 3092"/>
                    <a:gd name="T9" fmla="*/ 360 h 607"/>
                    <a:gd name="T10" fmla="*/ 2366 w 3092"/>
                    <a:gd name="T11" fmla="*/ 434 h 607"/>
                    <a:gd name="T12" fmla="*/ 2063 w 3092"/>
                    <a:gd name="T13" fmla="*/ 494 h 607"/>
                    <a:gd name="T14" fmla="*/ 1702 w 3092"/>
                    <a:gd name="T15" fmla="*/ 526 h 607"/>
                    <a:gd name="T16" fmla="*/ 1380 w 3092"/>
                    <a:gd name="T17" fmla="*/ 526 h 607"/>
                    <a:gd name="T18" fmla="*/ 1144 w 3092"/>
                    <a:gd name="T19" fmla="*/ 514 h 607"/>
                    <a:gd name="T20" fmla="*/ 923 w 3092"/>
                    <a:gd name="T21" fmla="*/ 485 h 607"/>
                    <a:gd name="T22" fmla="*/ 712 w 3092"/>
                    <a:gd name="T23" fmla="*/ 449 h 607"/>
                    <a:gd name="T24" fmla="*/ 519 w 3092"/>
                    <a:gd name="T25" fmla="*/ 398 h 607"/>
                    <a:gd name="T26" fmla="*/ 342 w 3092"/>
                    <a:gd name="T27" fmla="*/ 342 h 607"/>
                    <a:gd name="T28" fmla="*/ 188 w 3092"/>
                    <a:gd name="T29" fmla="*/ 280 h 607"/>
                    <a:gd name="T30" fmla="*/ 58 w 3092"/>
                    <a:gd name="T31" fmla="*/ 208 h 607"/>
                    <a:gd name="T32" fmla="*/ 58 w 3092"/>
                    <a:gd name="T33" fmla="*/ 220 h 607"/>
                    <a:gd name="T34" fmla="*/ 197 w 3092"/>
                    <a:gd name="T35" fmla="*/ 309 h 607"/>
                    <a:gd name="T36" fmla="*/ 356 w 3092"/>
                    <a:gd name="T37" fmla="*/ 387 h 607"/>
                    <a:gd name="T38" fmla="*/ 539 w 3092"/>
                    <a:gd name="T39" fmla="*/ 458 h 607"/>
                    <a:gd name="T40" fmla="*/ 736 w 3092"/>
                    <a:gd name="T41" fmla="*/ 514 h 607"/>
                    <a:gd name="T42" fmla="*/ 943 w 3092"/>
                    <a:gd name="T43" fmla="*/ 559 h 607"/>
                    <a:gd name="T44" fmla="*/ 1164 w 3092"/>
                    <a:gd name="T45" fmla="*/ 589 h 607"/>
                    <a:gd name="T46" fmla="*/ 1385 w 3092"/>
                    <a:gd name="T47" fmla="*/ 604 h 607"/>
                    <a:gd name="T48" fmla="*/ 1645 w 3092"/>
                    <a:gd name="T49" fmla="*/ 604 h 607"/>
                    <a:gd name="T50" fmla="*/ 1928 w 3092"/>
                    <a:gd name="T51" fmla="*/ 583 h 607"/>
                    <a:gd name="T52" fmla="*/ 2202 w 3092"/>
                    <a:gd name="T53" fmla="*/ 538 h 607"/>
                    <a:gd name="T54" fmla="*/ 2462 w 3092"/>
                    <a:gd name="T55" fmla="*/ 476 h 607"/>
                    <a:gd name="T56" fmla="*/ 2688 w 3092"/>
                    <a:gd name="T57" fmla="*/ 398 h 607"/>
                    <a:gd name="T58" fmla="*/ 2875 w 3092"/>
                    <a:gd name="T59" fmla="*/ 300 h 607"/>
                    <a:gd name="T60" fmla="*/ 3010 w 3092"/>
                    <a:gd name="T61" fmla="*/ 190 h 607"/>
                    <a:gd name="T62" fmla="*/ 3082 w 3092"/>
                    <a:gd name="T63" fmla="*/ 65 h 607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3092"/>
                    <a:gd name="T97" fmla="*/ 0 h 607"/>
                    <a:gd name="T98" fmla="*/ 3092 w 3092"/>
                    <a:gd name="T99" fmla="*/ 607 h 607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3092" h="607">
                      <a:moveTo>
                        <a:pt x="3092" y="0"/>
                      </a:moveTo>
                      <a:lnTo>
                        <a:pt x="3087" y="30"/>
                      </a:lnTo>
                      <a:lnTo>
                        <a:pt x="3068" y="62"/>
                      </a:lnTo>
                      <a:lnTo>
                        <a:pt x="3044" y="101"/>
                      </a:lnTo>
                      <a:lnTo>
                        <a:pt x="3000" y="143"/>
                      </a:lnTo>
                      <a:lnTo>
                        <a:pt x="2948" y="184"/>
                      </a:lnTo>
                      <a:lnTo>
                        <a:pt x="2885" y="229"/>
                      </a:lnTo>
                      <a:lnTo>
                        <a:pt x="2808" y="274"/>
                      </a:lnTo>
                      <a:lnTo>
                        <a:pt x="2717" y="318"/>
                      </a:lnTo>
                      <a:lnTo>
                        <a:pt x="2616" y="360"/>
                      </a:lnTo>
                      <a:lnTo>
                        <a:pt x="2500" y="398"/>
                      </a:lnTo>
                      <a:lnTo>
                        <a:pt x="2366" y="434"/>
                      </a:lnTo>
                      <a:lnTo>
                        <a:pt x="2222" y="467"/>
                      </a:lnTo>
                      <a:lnTo>
                        <a:pt x="2063" y="494"/>
                      </a:lnTo>
                      <a:lnTo>
                        <a:pt x="1890" y="511"/>
                      </a:lnTo>
                      <a:lnTo>
                        <a:pt x="1702" y="526"/>
                      </a:lnTo>
                      <a:lnTo>
                        <a:pt x="1500" y="529"/>
                      </a:lnTo>
                      <a:lnTo>
                        <a:pt x="1380" y="526"/>
                      </a:lnTo>
                      <a:lnTo>
                        <a:pt x="1260" y="523"/>
                      </a:lnTo>
                      <a:lnTo>
                        <a:pt x="1144" y="514"/>
                      </a:lnTo>
                      <a:lnTo>
                        <a:pt x="1034" y="503"/>
                      </a:lnTo>
                      <a:lnTo>
                        <a:pt x="923" y="485"/>
                      </a:lnTo>
                      <a:lnTo>
                        <a:pt x="818" y="467"/>
                      </a:lnTo>
                      <a:lnTo>
                        <a:pt x="712" y="449"/>
                      </a:lnTo>
                      <a:lnTo>
                        <a:pt x="616" y="425"/>
                      </a:lnTo>
                      <a:lnTo>
                        <a:pt x="519" y="398"/>
                      </a:lnTo>
                      <a:lnTo>
                        <a:pt x="428" y="372"/>
                      </a:lnTo>
                      <a:lnTo>
                        <a:pt x="342" y="342"/>
                      </a:lnTo>
                      <a:lnTo>
                        <a:pt x="265" y="312"/>
                      </a:lnTo>
                      <a:lnTo>
                        <a:pt x="188" y="280"/>
                      </a:lnTo>
                      <a:lnTo>
                        <a:pt x="120" y="244"/>
                      </a:lnTo>
                      <a:lnTo>
                        <a:pt x="58" y="208"/>
                      </a:lnTo>
                      <a:lnTo>
                        <a:pt x="0" y="172"/>
                      </a:lnTo>
                      <a:lnTo>
                        <a:pt x="58" y="220"/>
                      </a:lnTo>
                      <a:lnTo>
                        <a:pt x="125" y="265"/>
                      </a:lnTo>
                      <a:lnTo>
                        <a:pt x="197" y="309"/>
                      </a:lnTo>
                      <a:lnTo>
                        <a:pt x="274" y="351"/>
                      </a:lnTo>
                      <a:lnTo>
                        <a:pt x="356" y="387"/>
                      </a:lnTo>
                      <a:lnTo>
                        <a:pt x="447" y="422"/>
                      </a:lnTo>
                      <a:lnTo>
                        <a:pt x="539" y="458"/>
                      </a:lnTo>
                      <a:lnTo>
                        <a:pt x="635" y="488"/>
                      </a:lnTo>
                      <a:lnTo>
                        <a:pt x="736" y="514"/>
                      </a:lnTo>
                      <a:lnTo>
                        <a:pt x="837" y="538"/>
                      </a:lnTo>
                      <a:lnTo>
                        <a:pt x="943" y="559"/>
                      </a:lnTo>
                      <a:lnTo>
                        <a:pt x="1053" y="574"/>
                      </a:lnTo>
                      <a:lnTo>
                        <a:pt x="1164" y="589"/>
                      </a:lnTo>
                      <a:lnTo>
                        <a:pt x="1274" y="598"/>
                      </a:lnTo>
                      <a:lnTo>
                        <a:pt x="1385" y="604"/>
                      </a:lnTo>
                      <a:lnTo>
                        <a:pt x="1500" y="607"/>
                      </a:lnTo>
                      <a:lnTo>
                        <a:pt x="1645" y="604"/>
                      </a:lnTo>
                      <a:lnTo>
                        <a:pt x="1784" y="595"/>
                      </a:lnTo>
                      <a:lnTo>
                        <a:pt x="1928" y="583"/>
                      </a:lnTo>
                      <a:lnTo>
                        <a:pt x="2068" y="562"/>
                      </a:lnTo>
                      <a:lnTo>
                        <a:pt x="2202" y="538"/>
                      </a:lnTo>
                      <a:lnTo>
                        <a:pt x="2337" y="511"/>
                      </a:lnTo>
                      <a:lnTo>
                        <a:pt x="2462" y="476"/>
                      </a:lnTo>
                      <a:lnTo>
                        <a:pt x="2577" y="440"/>
                      </a:lnTo>
                      <a:lnTo>
                        <a:pt x="2688" y="398"/>
                      </a:lnTo>
                      <a:lnTo>
                        <a:pt x="2789" y="351"/>
                      </a:lnTo>
                      <a:lnTo>
                        <a:pt x="2875" y="300"/>
                      </a:lnTo>
                      <a:lnTo>
                        <a:pt x="2948" y="247"/>
                      </a:lnTo>
                      <a:lnTo>
                        <a:pt x="3010" y="190"/>
                      </a:lnTo>
                      <a:lnTo>
                        <a:pt x="3053" y="131"/>
                      </a:lnTo>
                      <a:lnTo>
                        <a:pt x="3082" y="65"/>
                      </a:lnTo>
                      <a:lnTo>
                        <a:pt x="3092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33CCCC"/>
                    </a:gs>
                    <a:gs pos="50000">
                      <a:srgbClr val="E9FAFA"/>
                    </a:gs>
                    <a:gs pos="100000">
                      <a:srgbClr val="33CCCC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45" name="Freeform 37"/>
                <p:cNvSpPr>
                  <a:spLocks noChangeAspect="1"/>
                </p:cNvSpPr>
                <p:nvPr/>
              </p:nvSpPr>
              <p:spPr bwMode="auto">
                <a:xfrm>
                  <a:off x="1181" y="1805"/>
                  <a:ext cx="3140" cy="1160"/>
                </a:xfrm>
                <a:custGeom>
                  <a:avLst/>
                  <a:gdLst>
                    <a:gd name="T0" fmla="*/ 1750 w 3140"/>
                    <a:gd name="T1" fmla="*/ 1157 h 1160"/>
                    <a:gd name="T2" fmla="*/ 2077 w 3140"/>
                    <a:gd name="T3" fmla="*/ 1127 h 1160"/>
                    <a:gd name="T4" fmla="*/ 2370 w 3140"/>
                    <a:gd name="T5" fmla="*/ 1074 h 1160"/>
                    <a:gd name="T6" fmla="*/ 2616 w 3140"/>
                    <a:gd name="T7" fmla="*/ 1002 h 1160"/>
                    <a:gd name="T8" fmla="*/ 2818 w 3140"/>
                    <a:gd name="T9" fmla="*/ 913 h 1160"/>
                    <a:gd name="T10" fmla="*/ 2972 w 3140"/>
                    <a:gd name="T11" fmla="*/ 812 h 1160"/>
                    <a:gd name="T12" fmla="*/ 3077 w 3140"/>
                    <a:gd name="T13" fmla="*/ 702 h 1160"/>
                    <a:gd name="T14" fmla="*/ 3135 w 3140"/>
                    <a:gd name="T15" fmla="*/ 592 h 1160"/>
                    <a:gd name="T16" fmla="*/ 3130 w 3140"/>
                    <a:gd name="T17" fmla="*/ 482 h 1160"/>
                    <a:gd name="T18" fmla="*/ 3068 w 3140"/>
                    <a:gd name="T19" fmla="*/ 378 h 1160"/>
                    <a:gd name="T20" fmla="*/ 2947 w 3140"/>
                    <a:gd name="T21" fmla="*/ 283 h 1160"/>
                    <a:gd name="T22" fmla="*/ 2779 w 3140"/>
                    <a:gd name="T23" fmla="*/ 197 h 1160"/>
                    <a:gd name="T24" fmla="*/ 2568 w 3140"/>
                    <a:gd name="T25" fmla="*/ 125 h 1160"/>
                    <a:gd name="T26" fmla="*/ 2318 w 3140"/>
                    <a:gd name="T27" fmla="*/ 66 h 1160"/>
                    <a:gd name="T28" fmla="*/ 2039 w 3140"/>
                    <a:gd name="T29" fmla="*/ 24 h 1160"/>
                    <a:gd name="T30" fmla="*/ 1731 w 3140"/>
                    <a:gd name="T31" fmla="*/ 3 h 1160"/>
                    <a:gd name="T32" fmla="*/ 1409 w 3140"/>
                    <a:gd name="T33" fmla="*/ 3 h 1160"/>
                    <a:gd name="T34" fmla="*/ 1106 w 3140"/>
                    <a:gd name="T35" fmla="*/ 24 h 1160"/>
                    <a:gd name="T36" fmla="*/ 822 w 3140"/>
                    <a:gd name="T37" fmla="*/ 66 h 1160"/>
                    <a:gd name="T38" fmla="*/ 572 w 3140"/>
                    <a:gd name="T39" fmla="*/ 125 h 1160"/>
                    <a:gd name="T40" fmla="*/ 361 w 3140"/>
                    <a:gd name="T41" fmla="*/ 197 h 1160"/>
                    <a:gd name="T42" fmla="*/ 188 w 3140"/>
                    <a:gd name="T43" fmla="*/ 283 h 1160"/>
                    <a:gd name="T44" fmla="*/ 72 w 3140"/>
                    <a:gd name="T45" fmla="*/ 378 h 1160"/>
                    <a:gd name="T46" fmla="*/ 10 w 3140"/>
                    <a:gd name="T47" fmla="*/ 482 h 1160"/>
                    <a:gd name="T48" fmla="*/ 10 w 3140"/>
                    <a:gd name="T49" fmla="*/ 601 h 1160"/>
                    <a:gd name="T50" fmla="*/ 72 w 3140"/>
                    <a:gd name="T51" fmla="*/ 723 h 1160"/>
                    <a:gd name="T52" fmla="*/ 188 w 3140"/>
                    <a:gd name="T53" fmla="*/ 836 h 1160"/>
                    <a:gd name="T54" fmla="*/ 361 w 3140"/>
                    <a:gd name="T55" fmla="*/ 934 h 1160"/>
                    <a:gd name="T56" fmla="*/ 572 w 3140"/>
                    <a:gd name="T57" fmla="*/ 1017 h 1160"/>
                    <a:gd name="T58" fmla="*/ 822 w 3140"/>
                    <a:gd name="T59" fmla="*/ 1086 h 1160"/>
                    <a:gd name="T60" fmla="*/ 1106 w 3140"/>
                    <a:gd name="T61" fmla="*/ 1133 h 1160"/>
                    <a:gd name="T62" fmla="*/ 1409 w 3140"/>
                    <a:gd name="T63" fmla="*/ 1157 h 1160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3140"/>
                    <a:gd name="T97" fmla="*/ 0 h 1160"/>
                    <a:gd name="T98" fmla="*/ 3140 w 3140"/>
                    <a:gd name="T99" fmla="*/ 1160 h 1160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3140" h="1160">
                      <a:moveTo>
                        <a:pt x="1572" y="1160"/>
                      </a:moveTo>
                      <a:lnTo>
                        <a:pt x="1750" y="1157"/>
                      </a:lnTo>
                      <a:lnTo>
                        <a:pt x="1919" y="1145"/>
                      </a:lnTo>
                      <a:lnTo>
                        <a:pt x="2077" y="1127"/>
                      </a:lnTo>
                      <a:lnTo>
                        <a:pt x="2231" y="1103"/>
                      </a:lnTo>
                      <a:lnTo>
                        <a:pt x="2370" y="1074"/>
                      </a:lnTo>
                      <a:lnTo>
                        <a:pt x="2495" y="1041"/>
                      </a:lnTo>
                      <a:lnTo>
                        <a:pt x="2616" y="1002"/>
                      </a:lnTo>
                      <a:lnTo>
                        <a:pt x="2721" y="958"/>
                      </a:lnTo>
                      <a:lnTo>
                        <a:pt x="2818" y="913"/>
                      </a:lnTo>
                      <a:lnTo>
                        <a:pt x="2899" y="863"/>
                      </a:lnTo>
                      <a:lnTo>
                        <a:pt x="2972" y="812"/>
                      </a:lnTo>
                      <a:lnTo>
                        <a:pt x="3034" y="759"/>
                      </a:lnTo>
                      <a:lnTo>
                        <a:pt x="3077" y="702"/>
                      </a:lnTo>
                      <a:lnTo>
                        <a:pt x="3111" y="646"/>
                      </a:lnTo>
                      <a:lnTo>
                        <a:pt x="3135" y="592"/>
                      </a:lnTo>
                      <a:lnTo>
                        <a:pt x="3140" y="536"/>
                      </a:lnTo>
                      <a:lnTo>
                        <a:pt x="3130" y="482"/>
                      </a:lnTo>
                      <a:lnTo>
                        <a:pt x="3106" y="428"/>
                      </a:lnTo>
                      <a:lnTo>
                        <a:pt x="3068" y="378"/>
                      </a:lnTo>
                      <a:lnTo>
                        <a:pt x="3015" y="330"/>
                      </a:lnTo>
                      <a:lnTo>
                        <a:pt x="2947" y="283"/>
                      </a:lnTo>
                      <a:lnTo>
                        <a:pt x="2871" y="238"/>
                      </a:lnTo>
                      <a:lnTo>
                        <a:pt x="2779" y="197"/>
                      </a:lnTo>
                      <a:lnTo>
                        <a:pt x="2678" y="158"/>
                      </a:lnTo>
                      <a:lnTo>
                        <a:pt x="2568" y="125"/>
                      </a:lnTo>
                      <a:lnTo>
                        <a:pt x="2447" y="92"/>
                      </a:lnTo>
                      <a:lnTo>
                        <a:pt x="2318" y="66"/>
                      </a:lnTo>
                      <a:lnTo>
                        <a:pt x="2178" y="42"/>
                      </a:lnTo>
                      <a:lnTo>
                        <a:pt x="2039" y="24"/>
                      </a:lnTo>
                      <a:lnTo>
                        <a:pt x="1885" y="12"/>
                      </a:lnTo>
                      <a:lnTo>
                        <a:pt x="1731" y="3"/>
                      </a:lnTo>
                      <a:lnTo>
                        <a:pt x="1572" y="0"/>
                      </a:lnTo>
                      <a:lnTo>
                        <a:pt x="1409" y="3"/>
                      </a:lnTo>
                      <a:lnTo>
                        <a:pt x="1255" y="12"/>
                      </a:lnTo>
                      <a:lnTo>
                        <a:pt x="1106" y="24"/>
                      </a:lnTo>
                      <a:lnTo>
                        <a:pt x="962" y="42"/>
                      </a:lnTo>
                      <a:lnTo>
                        <a:pt x="822" y="66"/>
                      </a:lnTo>
                      <a:lnTo>
                        <a:pt x="692" y="92"/>
                      </a:lnTo>
                      <a:lnTo>
                        <a:pt x="572" y="125"/>
                      </a:lnTo>
                      <a:lnTo>
                        <a:pt x="462" y="158"/>
                      </a:lnTo>
                      <a:lnTo>
                        <a:pt x="361" y="197"/>
                      </a:lnTo>
                      <a:lnTo>
                        <a:pt x="269" y="238"/>
                      </a:lnTo>
                      <a:lnTo>
                        <a:pt x="188" y="283"/>
                      </a:lnTo>
                      <a:lnTo>
                        <a:pt x="125" y="330"/>
                      </a:lnTo>
                      <a:lnTo>
                        <a:pt x="72" y="378"/>
                      </a:lnTo>
                      <a:lnTo>
                        <a:pt x="34" y="428"/>
                      </a:lnTo>
                      <a:lnTo>
                        <a:pt x="10" y="482"/>
                      </a:lnTo>
                      <a:lnTo>
                        <a:pt x="0" y="536"/>
                      </a:lnTo>
                      <a:lnTo>
                        <a:pt x="10" y="601"/>
                      </a:lnTo>
                      <a:lnTo>
                        <a:pt x="34" y="663"/>
                      </a:lnTo>
                      <a:lnTo>
                        <a:pt x="72" y="723"/>
                      </a:lnTo>
                      <a:lnTo>
                        <a:pt x="125" y="779"/>
                      </a:lnTo>
                      <a:lnTo>
                        <a:pt x="188" y="836"/>
                      </a:lnTo>
                      <a:lnTo>
                        <a:pt x="269" y="886"/>
                      </a:lnTo>
                      <a:lnTo>
                        <a:pt x="361" y="934"/>
                      </a:lnTo>
                      <a:lnTo>
                        <a:pt x="462" y="979"/>
                      </a:lnTo>
                      <a:lnTo>
                        <a:pt x="572" y="1017"/>
                      </a:lnTo>
                      <a:lnTo>
                        <a:pt x="692" y="1053"/>
                      </a:lnTo>
                      <a:lnTo>
                        <a:pt x="822" y="1086"/>
                      </a:lnTo>
                      <a:lnTo>
                        <a:pt x="962" y="1112"/>
                      </a:lnTo>
                      <a:lnTo>
                        <a:pt x="1106" y="1133"/>
                      </a:lnTo>
                      <a:lnTo>
                        <a:pt x="1255" y="1148"/>
                      </a:lnTo>
                      <a:lnTo>
                        <a:pt x="1409" y="1157"/>
                      </a:lnTo>
                      <a:lnTo>
                        <a:pt x="1572" y="116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FFFFFF"/>
                    </a:gs>
                    <a:gs pos="100000">
                      <a:srgbClr val="67DCD9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46" name="Freeform 38"/>
                <p:cNvSpPr>
                  <a:spLocks noChangeAspect="1"/>
                </p:cNvSpPr>
                <p:nvPr/>
              </p:nvSpPr>
              <p:spPr bwMode="auto">
                <a:xfrm>
                  <a:off x="1378" y="2118"/>
                  <a:ext cx="2640" cy="672"/>
                </a:xfrm>
                <a:custGeom>
                  <a:avLst/>
                  <a:gdLst>
                    <a:gd name="T0" fmla="*/ 2496 w 2640"/>
                    <a:gd name="T1" fmla="*/ 26 h 672"/>
                    <a:gd name="T2" fmla="*/ 2563 w 2640"/>
                    <a:gd name="T3" fmla="*/ 80 h 672"/>
                    <a:gd name="T4" fmla="*/ 2611 w 2640"/>
                    <a:gd name="T5" fmla="*/ 136 h 672"/>
                    <a:gd name="T6" fmla="*/ 2635 w 2640"/>
                    <a:gd name="T7" fmla="*/ 199 h 672"/>
                    <a:gd name="T8" fmla="*/ 2635 w 2640"/>
                    <a:gd name="T9" fmla="*/ 273 h 672"/>
                    <a:gd name="T10" fmla="*/ 2582 w 2640"/>
                    <a:gd name="T11" fmla="*/ 359 h 672"/>
                    <a:gd name="T12" fmla="*/ 2481 w 2640"/>
                    <a:gd name="T13" fmla="*/ 440 h 672"/>
                    <a:gd name="T14" fmla="*/ 2337 w 2640"/>
                    <a:gd name="T15" fmla="*/ 511 h 672"/>
                    <a:gd name="T16" fmla="*/ 2159 w 2640"/>
                    <a:gd name="T17" fmla="*/ 570 h 672"/>
                    <a:gd name="T18" fmla="*/ 1947 w 2640"/>
                    <a:gd name="T19" fmla="*/ 618 h 672"/>
                    <a:gd name="T20" fmla="*/ 1712 w 2640"/>
                    <a:gd name="T21" fmla="*/ 651 h 672"/>
                    <a:gd name="T22" fmla="*/ 1457 w 2640"/>
                    <a:gd name="T23" fmla="*/ 669 h 672"/>
                    <a:gd name="T24" fmla="*/ 1188 w 2640"/>
                    <a:gd name="T25" fmla="*/ 669 h 672"/>
                    <a:gd name="T26" fmla="*/ 928 w 2640"/>
                    <a:gd name="T27" fmla="*/ 651 h 672"/>
                    <a:gd name="T28" fmla="*/ 693 w 2640"/>
                    <a:gd name="T29" fmla="*/ 618 h 672"/>
                    <a:gd name="T30" fmla="*/ 481 w 2640"/>
                    <a:gd name="T31" fmla="*/ 570 h 672"/>
                    <a:gd name="T32" fmla="*/ 303 w 2640"/>
                    <a:gd name="T33" fmla="*/ 511 h 672"/>
                    <a:gd name="T34" fmla="*/ 159 w 2640"/>
                    <a:gd name="T35" fmla="*/ 440 h 672"/>
                    <a:gd name="T36" fmla="*/ 58 w 2640"/>
                    <a:gd name="T37" fmla="*/ 359 h 672"/>
                    <a:gd name="T38" fmla="*/ 5 w 2640"/>
                    <a:gd name="T39" fmla="*/ 273 h 672"/>
                    <a:gd name="T40" fmla="*/ 5 w 2640"/>
                    <a:gd name="T41" fmla="*/ 190 h 672"/>
                    <a:gd name="T42" fmla="*/ 39 w 2640"/>
                    <a:gd name="T43" fmla="*/ 118 h 672"/>
                    <a:gd name="T44" fmla="*/ 43 w 2640"/>
                    <a:gd name="T45" fmla="*/ 136 h 672"/>
                    <a:gd name="T46" fmla="*/ 48 w 2640"/>
                    <a:gd name="T47" fmla="*/ 237 h 672"/>
                    <a:gd name="T48" fmla="*/ 116 w 2640"/>
                    <a:gd name="T49" fmla="*/ 333 h 672"/>
                    <a:gd name="T50" fmla="*/ 236 w 2640"/>
                    <a:gd name="T51" fmla="*/ 416 h 672"/>
                    <a:gd name="T52" fmla="*/ 404 w 2640"/>
                    <a:gd name="T53" fmla="*/ 490 h 672"/>
                    <a:gd name="T54" fmla="*/ 620 w 2640"/>
                    <a:gd name="T55" fmla="*/ 550 h 672"/>
                    <a:gd name="T56" fmla="*/ 875 w 2640"/>
                    <a:gd name="T57" fmla="*/ 591 h 672"/>
                    <a:gd name="T58" fmla="*/ 1159 w 2640"/>
                    <a:gd name="T59" fmla="*/ 612 h 672"/>
                    <a:gd name="T60" fmla="*/ 1447 w 2640"/>
                    <a:gd name="T61" fmla="*/ 612 h 672"/>
                    <a:gd name="T62" fmla="*/ 1702 w 2640"/>
                    <a:gd name="T63" fmla="*/ 597 h 672"/>
                    <a:gd name="T64" fmla="*/ 1928 w 2640"/>
                    <a:gd name="T65" fmla="*/ 567 h 672"/>
                    <a:gd name="T66" fmla="*/ 2121 w 2640"/>
                    <a:gd name="T67" fmla="*/ 523 h 672"/>
                    <a:gd name="T68" fmla="*/ 2284 w 2640"/>
                    <a:gd name="T69" fmla="*/ 469 h 672"/>
                    <a:gd name="T70" fmla="*/ 2414 w 2640"/>
                    <a:gd name="T71" fmla="*/ 410 h 672"/>
                    <a:gd name="T72" fmla="*/ 2510 w 2640"/>
                    <a:gd name="T73" fmla="*/ 341 h 672"/>
                    <a:gd name="T74" fmla="*/ 2563 w 2640"/>
                    <a:gd name="T75" fmla="*/ 267 h 672"/>
                    <a:gd name="T76" fmla="*/ 2573 w 2640"/>
                    <a:gd name="T77" fmla="*/ 163 h 672"/>
                    <a:gd name="T78" fmla="*/ 2505 w 2640"/>
                    <a:gd name="T79" fmla="*/ 53 h 672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2640"/>
                    <a:gd name="T121" fmla="*/ 0 h 672"/>
                    <a:gd name="T122" fmla="*/ 2640 w 2640"/>
                    <a:gd name="T123" fmla="*/ 672 h 672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2640" h="672">
                      <a:moveTo>
                        <a:pt x="2452" y="0"/>
                      </a:moveTo>
                      <a:lnTo>
                        <a:pt x="2496" y="26"/>
                      </a:lnTo>
                      <a:lnTo>
                        <a:pt x="2534" y="53"/>
                      </a:lnTo>
                      <a:lnTo>
                        <a:pt x="2563" y="80"/>
                      </a:lnTo>
                      <a:lnTo>
                        <a:pt x="2592" y="110"/>
                      </a:lnTo>
                      <a:lnTo>
                        <a:pt x="2611" y="136"/>
                      </a:lnTo>
                      <a:lnTo>
                        <a:pt x="2625" y="166"/>
                      </a:lnTo>
                      <a:lnTo>
                        <a:pt x="2635" y="199"/>
                      </a:lnTo>
                      <a:lnTo>
                        <a:pt x="2640" y="228"/>
                      </a:lnTo>
                      <a:lnTo>
                        <a:pt x="2635" y="273"/>
                      </a:lnTo>
                      <a:lnTo>
                        <a:pt x="2611" y="318"/>
                      </a:lnTo>
                      <a:lnTo>
                        <a:pt x="2582" y="359"/>
                      </a:lnTo>
                      <a:lnTo>
                        <a:pt x="2534" y="401"/>
                      </a:lnTo>
                      <a:lnTo>
                        <a:pt x="2481" y="440"/>
                      </a:lnTo>
                      <a:lnTo>
                        <a:pt x="2414" y="475"/>
                      </a:lnTo>
                      <a:lnTo>
                        <a:pt x="2337" y="511"/>
                      </a:lnTo>
                      <a:lnTo>
                        <a:pt x="2255" y="541"/>
                      </a:lnTo>
                      <a:lnTo>
                        <a:pt x="2159" y="570"/>
                      </a:lnTo>
                      <a:lnTo>
                        <a:pt x="2058" y="594"/>
                      </a:lnTo>
                      <a:lnTo>
                        <a:pt x="1947" y="618"/>
                      </a:lnTo>
                      <a:lnTo>
                        <a:pt x="1837" y="636"/>
                      </a:lnTo>
                      <a:lnTo>
                        <a:pt x="1712" y="651"/>
                      </a:lnTo>
                      <a:lnTo>
                        <a:pt x="1587" y="663"/>
                      </a:lnTo>
                      <a:lnTo>
                        <a:pt x="1457" y="669"/>
                      </a:lnTo>
                      <a:lnTo>
                        <a:pt x="1322" y="672"/>
                      </a:lnTo>
                      <a:lnTo>
                        <a:pt x="1188" y="669"/>
                      </a:lnTo>
                      <a:lnTo>
                        <a:pt x="1058" y="663"/>
                      </a:lnTo>
                      <a:lnTo>
                        <a:pt x="928" y="651"/>
                      </a:lnTo>
                      <a:lnTo>
                        <a:pt x="808" y="636"/>
                      </a:lnTo>
                      <a:lnTo>
                        <a:pt x="693" y="618"/>
                      </a:lnTo>
                      <a:lnTo>
                        <a:pt x="582" y="594"/>
                      </a:lnTo>
                      <a:lnTo>
                        <a:pt x="481" y="570"/>
                      </a:lnTo>
                      <a:lnTo>
                        <a:pt x="390" y="541"/>
                      </a:lnTo>
                      <a:lnTo>
                        <a:pt x="303" y="511"/>
                      </a:lnTo>
                      <a:lnTo>
                        <a:pt x="226" y="475"/>
                      </a:lnTo>
                      <a:lnTo>
                        <a:pt x="159" y="440"/>
                      </a:lnTo>
                      <a:lnTo>
                        <a:pt x="106" y="401"/>
                      </a:lnTo>
                      <a:lnTo>
                        <a:pt x="58" y="359"/>
                      </a:lnTo>
                      <a:lnTo>
                        <a:pt x="29" y="318"/>
                      </a:lnTo>
                      <a:lnTo>
                        <a:pt x="5" y="273"/>
                      </a:lnTo>
                      <a:lnTo>
                        <a:pt x="0" y="228"/>
                      </a:lnTo>
                      <a:lnTo>
                        <a:pt x="5" y="190"/>
                      </a:lnTo>
                      <a:lnTo>
                        <a:pt x="19" y="154"/>
                      </a:lnTo>
                      <a:lnTo>
                        <a:pt x="39" y="118"/>
                      </a:lnTo>
                      <a:lnTo>
                        <a:pt x="67" y="86"/>
                      </a:lnTo>
                      <a:lnTo>
                        <a:pt x="43" y="136"/>
                      </a:lnTo>
                      <a:lnTo>
                        <a:pt x="39" y="190"/>
                      </a:lnTo>
                      <a:lnTo>
                        <a:pt x="48" y="237"/>
                      </a:lnTo>
                      <a:lnTo>
                        <a:pt x="77" y="285"/>
                      </a:lnTo>
                      <a:lnTo>
                        <a:pt x="116" y="333"/>
                      </a:lnTo>
                      <a:lnTo>
                        <a:pt x="168" y="377"/>
                      </a:lnTo>
                      <a:lnTo>
                        <a:pt x="236" y="416"/>
                      </a:lnTo>
                      <a:lnTo>
                        <a:pt x="317" y="454"/>
                      </a:lnTo>
                      <a:lnTo>
                        <a:pt x="404" y="490"/>
                      </a:lnTo>
                      <a:lnTo>
                        <a:pt x="510" y="520"/>
                      </a:lnTo>
                      <a:lnTo>
                        <a:pt x="620" y="550"/>
                      </a:lnTo>
                      <a:lnTo>
                        <a:pt x="741" y="570"/>
                      </a:lnTo>
                      <a:lnTo>
                        <a:pt x="875" y="591"/>
                      </a:lnTo>
                      <a:lnTo>
                        <a:pt x="1015" y="603"/>
                      </a:lnTo>
                      <a:lnTo>
                        <a:pt x="1159" y="612"/>
                      </a:lnTo>
                      <a:lnTo>
                        <a:pt x="1313" y="615"/>
                      </a:lnTo>
                      <a:lnTo>
                        <a:pt x="1447" y="612"/>
                      </a:lnTo>
                      <a:lnTo>
                        <a:pt x="1577" y="606"/>
                      </a:lnTo>
                      <a:lnTo>
                        <a:pt x="1702" y="597"/>
                      </a:lnTo>
                      <a:lnTo>
                        <a:pt x="1818" y="582"/>
                      </a:lnTo>
                      <a:lnTo>
                        <a:pt x="1928" y="567"/>
                      </a:lnTo>
                      <a:lnTo>
                        <a:pt x="2029" y="547"/>
                      </a:lnTo>
                      <a:lnTo>
                        <a:pt x="2121" y="523"/>
                      </a:lnTo>
                      <a:lnTo>
                        <a:pt x="2207" y="499"/>
                      </a:lnTo>
                      <a:lnTo>
                        <a:pt x="2284" y="469"/>
                      </a:lnTo>
                      <a:lnTo>
                        <a:pt x="2356" y="440"/>
                      </a:lnTo>
                      <a:lnTo>
                        <a:pt x="2414" y="410"/>
                      </a:lnTo>
                      <a:lnTo>
                        <a:pt x="2467" y="374"/>
                      </a:lnTo>
                      <a:lnTo>
                        <a:pt x="2510" y="341"/>
                      </a:lnTo>
                      <a:lnTo>
                        <a:pt x="2544" y="306"/>
                      </a:lnTo>
                      <a:lnTo>
                        <a:pt x="2563" y="267"/>
                      </a:lnTo>
                      <a:lnTo>
                        <a:pt x="2577" y="231"/>
                      </a:lnTo>
                      <a:lnTo>
                        <a:pt x="2573" y="163"/>
                      </a:lnTo>
                      <a:lnTo>
                        <a:pt x="2549" y="104"/>
                      </a:lnTo>
                      <a:lnTo>
                        <a:pt x="2505" y="53"/>
                      </a:lnTo>
                      <a:lnTo>
                        <a:pt x="245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38" name="Group 39"/>
              <p:cNvGrpSpPr>
                <a:grpSpLocks noChangeAspect="1"/>
              </p:cNvGrpSpPr>
              <p:nvPr/>
            </p:nvGrpSpPr>
            <p:grpSpPr bwMode="auto">
              <a:xfrm rot="-673328">
                <a:off x="4272" y="2448"/>
                <a:ext cx="624" cy="273"/>
                <a:chOff x="4560" y="639"/>
                <a:chExt cx="816" cy="547"/>
              </a:xfrm>
            </p:grpSpPr>
            <p:sp>
              <p:nvSpPr>
                <p:cNvPr id="9403" name="Freeform 40"/>
                <p:cNvSpPr>
                  <a:spLocks noChangeAspect="1"/>
                </p:cNvSpPr>
                <p:nvPr/>
              </p:nvSpPr>
              <p:spPr bwMode="auto">
                <a:xfrm>
                  <a:off x="5075" y="704"/>
                  <a:ext cx="301" cy="266"/>
                </a:xfrm>
                <a:custGeom>
                  <a:avLst/>
                  <a:gdLst>
                    <a:gd name="T0" fmla="*/ 147 w 602"/>
                    <a:gd name="T1" fmla="*/ 1 h 533"/>
                    <a:gd name="T2" fmla="*/ 139 w 602"/>
                    <a:gd name="T3" fmla="*/ 1 h 533"/>
                    <a:gd name="T4" fmla="*/ 129 w 602"/>
                    <a:gd name="T5" fmla="*/ 4 h 533"/>
                    <a:gd name="T6" fmla="*/ 113 w 602"/>
                    <a:gd name="T7" fmla="*/ 13 h 533"/>
                    <a:gd name="T8" fmla="*/ 112 w 602"/>
                    <a:gd name="T9" fmla="*/ 9 h 533"/>
                    <a:gd name="T10" fmla="*/ 121 w 602"/>
                    <a:gd name="T11" fmla="*/ 2 h 533"/>
                    <a:gd name="T12" fmla="*/ 117 w 602"/>
                    <a:gd name="T13" fmla="*/ 1 h 533"/>
                    <a:gd name="T14" fmla="*/ 107 w 602"/>
                    <a:gd name="T15" fmla="*/ 6 h 533"/>
                    <a:gd name="T16" fmla="*/ 96 w 602"/>
                    <a:gd name="T17" fmla="*/ 14 h 533"/>
                    <a:gd name="T18" fmla="*/ 85 w 602"/>
                    <a:gd name="T19" fmla="*/ 21 h 533"/>
                    <a:gd name="T20" fmla="*/ 88 w 602"/>
                    <a:gd name="T21" fmla="*/ 15 h 533"/>
                    <a:gd name="T22" fmla="*/ 99 w 602"/>
                    <a:gd name="T23" fmla="*/ 3 h 533"/>
                    <a:gd name="T24" fmla="*/ 95 w 602"/>
                    <a:gd name="T25" fmla="*/ 1 h 533"/>
                    <a:gd name="T26" fmla="*/ 84 w 602"/>
                    <a:gd name="T27" fmla="*/ 5 h 533"/>
                    <a:gd name="T28" fmla="*/ 74 w 602"/>
                    <a:gd name="T29" fmla="*/ 10 h 533"/>
                    <a:gd name="T30" fmla="*/ 62 w 602"/>
                    <a:gd name="T31" fmla="*/ 16 h 533"/>
                    <a:gd name="T32" fmla="*/ 65 w 602"/>
                    <a:gd name="T33" fmla="*/ 11 h 533"/>
                    <a:gd name="T34" fmla="*/ 71 w 602"/>
                    <a:gd name="T35" fmla="*/ 4 h 533"/>
                    <a:gd name="T36" fmla="*/ 56 w 602"/>
                    <a:gd name="T37" fmla="*/ 7 h 533"/>
                    <a:gd name="T38" fmla="*/ 38 w 602"/>
                    <a:gd name="T39" fmla="*/ 25 h 533"/>
                    <a:gd name="T40" fmla="*/ 30 w 602"/>
                    <a:gd name="T41" fmla="*/ 19 h 533"/>
                    <a:gd name="T42" fmla="*/ 21 w 602"/>
                    <a:gd name="T43" fmla="*/ 33 h 533"/>
                    <a:gd name="T44" fmla="*/ 19 w 602"/>
                    <a:gd name="T45" fmla="*/ 40 h 533"/>
                    <a:gd name="T46" fmla="*/ 13 w 602"/>
                    <a:gd name="T47" fmla="*/ 37 h 533"/>
                    <a:gd name="T48" fmla="*/ 5 w 602"/>
                    <a:gd name="T49" fmla="*/ 43 h 533"/>
                    <a:gd name="T50" fmla="*/ 0 w 602"/>
                    <a:gd name="T51" fmla="*/ 64 h 533"/>
                    <a:gd name="T52" fmla="*/ 6 w 602"/>
                    <a:gd name="T53" fmla="*/ 80 h 533"/>
                    <a:gd name="T54" fmla="*/ 21 w 602"/>
                    <a:gd name="T55" fmla="*/ 87 h 533"/>
                    <a:gd name="T56" fmla="*/ 27 w 602"/>
                    <a:gd name="T57" fmla="*/ 92 h 533"/>
                    <a:gd name="T58" fmla="*/ 22 w 602"/>
                    <a:gd name="T59" fmla="*/ 107 h 533"/>
                    <a:gd name="T60" fmla="*/ 26 w 602"/>
                    <a:gd name="T61" fmla="*/ 122 h 533"/>
                    <a:gd name="T62" fmla="*/ 45 w 602"/>
                    <a:gd name="T63" fmla="*/ 132 h 533"/>
                    <a:gd name="T64" fmla="*/ 60 w 602"/>
                    <a:gd name="T65" fmla="*/ 127 h 533"/>
                    <a:gd name="T66" fmla="*/ 63 w 602"/>
                    <a:gd name="T67" fmla="*/ 122 h 533"/>
                    <a:gd name="T68" fmla="*/ 76 w 602"/>
                    <a:gd name="T69" fmla="*/ 122 h 533"/>
                    <a:gd name="T70" fmla="*/ 74 w 602"/>
                    <a:gd name="T71" fmla="*/ 111 h 533"/>
                    <a:gd name="T72" fmla="*/ 87 w 602"/>
                    <a:gd name="T73" fmla="*/ 106 h 533"/>
                    <a:gd name="T74" fmla="*/ 98 w 602"/>
                    <a:gd name="T75" fmla="*/ 99 h 533"/>
                    <a:gd name="T76" fmla="*/ 106 w 602"/>
                    <a:gd name="T77" fmla="*/ 93 h 533"/>
                    <a:gd name="T78" fmla="*/ 108 w 602"/>
                    <a:gd name="T79" fmla="*/ 88 h 533"/>
                    <a:gd name="T80" fmla="*/ 99 w 602"/>
                    <a:gd name="T81" fmla="*/ 92 h 533"/>
                    <a:gd name="T82" fmla="*/ 98 w 602"/>
                    <a:gd name="T83" fmla="*/ 89 h 533"/>
                    <a:gd name="T84" fmla="*/ 117 w 602"/>
                    <a:gd name="T85" fmla="*/ 72 h 533"/>
                    <a:gd name="T86" fmla="*/ 124 w 602"/>
                    <a:gd name="T87" fmla="*/ 60 h 533"/>
                    <a:gd name="T88" fmla="*/ 110 w 602"/>
                    <a:gd name="T89" fmla="*/ 64 h 533"/>
                    <a:gd name="T90" fmla="*/ 106 w 602"/>
                    <a:gd name="T91" fmla="*/ 62 h 533"/>
                    <a:gd name="T92" fmla="*/ 129 w 602"/>
                    <a:gd name="T93" fmla="*/ 41 h 533"/>
                    <a:gd name="T94" fmla="*/ 136 w 602"/>
                    <a:gd name="T95" fmla="*/ 28 h 533"/>
                    <a:gd name="T96" fmla="*/ 126 w 602"/>
                    <a:gd name="T97" fmla="*/ 34 h 533"/>
                    <a:gd name="T98" fmla="*/ 126 w 602"/>
                    <a:gd name="T99" fmla="*/ 29 h 533"/>
                    <a:gd name="T100" fmla="*/ 141 w 602"/>
                    <a:gd name="T101" fmla="*/ 9 h 533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602"/>
                    <a:gd name="T154" fmla="*/ 0 h 533"/>
                    <a:gd name="T155" fmla="*/ 602 w 602"/>
                    <a:gd name="T156" fmla="*/ 533 h 533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602" h="533">
                      <a:moveTo>
                        <a:pt x="602" y="15"/>
                      </a:moveTo>
                      <a:lnTo>
                        <a:pt x="596" y="12"/>
                      </a:lnTo>
                      <a:lnTo>
                        <a:pt x="591" y="9"/>
                      </a:lnTo>
                      <a:lnTo>
                        <a:pt x="585" y="7"/>
                      </a:lnTo>
                      <a:lnTo>
                        <a:pt x="578" y="5"/>
                      </a:lnTo>
                      <a:lnTo>
                        <a:pt x="571" y="4"/>
                      </a:lnTo>
                      <a:lnTo>
                        <a:pt x="562" y="4"/>
                      </a:lnTo>
                      <a:lnTo>
                        <a:pt x="554" y="5"/>
                      </a:lnTo>
                      <a:lnTo>
                        <a:pt x="545" y="6"/>
                      </a:lnTo>
                      <a:lnTo>
                        <a:pt x="535" y="9"/>
                      </a:lnTo>
                      <a:lnTo>
                        <a:pt x="525" y="13"/>
                      </a:lnTo>
                      <a:lnTo>
                        <a:pt x="513" y="18"/>
                      </a:lnTo>
                      <a:lnTo>
                        <a:pt x="500" y="24"/>
                      </a:lnTo>
                      <a:lnTo>
                        <a:pt x="485" y="32"/>
                      </a:lnTo>
                      <a:lnTo>
                        <a:pt x="470" y="41"/>
                      </a:lnTo>
                      <a:lnTo>
                        <a:pt x="454" y="52"/>
                      </a:lnTo>
                      <a:lnTo>
                        <a:pt x="436" y="64"/>
                      </a:lnTo>
                      <a:lnTo>
                        <a:pt x="439" y="55"/>
                      </a:lnTo>
                      <a:lnTo>
                        <a:pt x="444" y="47"/>
                      </a:lnTo>
                      <a:lnTo>
                        <a:pt x="451" y="39"/>
                      </a:lnTo>
                      <a:lnTo>
                        <a:pt x="458" y="31"/>
                      </a:lnTo>
                      <a:lnTo>
                        <a:pt x="466" y="23"/>
                      </a:lnTo>
                      <a:lnTo>
                        <a:pt x="475" y="16"/>
                      </a:lnTo>
                      <a:lnTo>
                        <a:pt x="484" y="8"/>
                      </a:lnTo>
                      <a:lnTo>
                        <a:pt x="493" y="1"/>
                      </a:lnTo>
                      <a:lnTo>
                        <a:pt x="486" y="0"/>
                      </a:lnTo>
                      <a:lnTo>
                        <a:pt x="479" y="1"/>
                      </a:lnTo>
                      <a:lnTo>
                        <a:pt x="470" y="4"/>
                      </a:lnTo>
                      <a:lnTo>
                        <a:pt x="461" y="8"/>
                      </a:lnTo>
                      <a:lnTo>
                        <a:pt x="451" y="14"/>
                      </a:lnTo>
                      <a:lnTo>
                        <a:pt x="441" y="20"/>
                      </a:lnTo>
                      <a:lnTo>
                        <a:pt x="430" y="27"/>
                      </a:lnTo>
                      <a:lnTo>
                        <a:pt x="418" y="35"/>
                      </a:lnTo>
                      <a:lnTo>
                        <a:pt x="407" y="43"/>
                      </a:lnTo>
                      <a:lnTo>
                        <a:pt x="396" y="51"/>
                      </a:lnTo>
                      <a:lnTo>
                        <a:pt x="384" y="59"/>
                      </a:lnTo>
                      <a:lnTo>
                        <a:pt x="373" y="67"/>
                      </a:lnTo>
                      <a:lnTo>
                        <a:pt x="362" y="74"/>
                      </a:lnTo>
                      <a:lnTo>
                        <a:pt x="350" y="82"/>
                      </a:lnTo>
                      <a:lnTo>
                        <a:pt x="340" y="87"/>
                      </a:lnTo>
                      <a:lnTo>
                        <a:pt x="330" y="92"/>
                      </a:lnTo>
                      <a:lnTo>
                        <a:pt x="336" y="83"/>
                      </a:lnTo>
                      <a:lnTo>
                        <a:pt x="344" y="72"/>
                      </a:lnTo>
                      <a:lnTo>
                        <a:pt x="354" y="61"/>
                      </a:lnTo>
                      <a:lnTo>
                        <a:pt x="365" y="49"/>
                      </a:lnTo>
                      <a:lnTo>
                        <a:pt x="375" y="38"/>
                      </a:lnTo>
                      <a:lnTo>
                        <a:pt x="386" y="26"/>
                      </a:lnTo>
                      <a:lnTo>
                        <a:pt x="397" y="15"/>
                      </a:lnTo>
                      <a:lnTo>
                        <a:pt x="407" y="4"/>
                      </a:lnTo>
                      <a:lnTo>
                        <a:pt x="399" y="4"/>
                      </a:lnTo>
                      <a:lnTo>
                        <a:pt x="390" y="5"/>
                      </a:lnTo>
                      <a:lnTo>
                        <a:pt x="380" y="6"/>
                      </a:lnTo>
                      <a:lnTo>
                        <a:pt x="370" y="9"/>
                      </a:lnTo>
                      <a:lnTo>
                        <a:pt x="359" y="13"/>
                      </a:lnTo>
                      <a:lnTo>
                        <a:pt x="348" y="17"/>
                      </a:lnTo>
                      <a:lnTo>
                        <a:pt x="337" y="21"/>
                      </a:lnTo>
                      <a:lnTo>
                        <a:pt x="326" y="26"/>
                      </a:lnTo>
                      <a:lnTo>
                        <a:pt x="315" y="31"/>
                      </a:lnTo>
                      <a:lnTo>
                        <a:pt x="303" y="37"/>
                      </a:lnTo>
                      <a:lnTo>
                        <a:pt x="293" y="42"/>
                      </a:lnTo>
                      <a:lnTo>
                        <a:pt x="281" y="48"/>
                      </a:lnTo>
                      <a:lnTo>
                        <a:pt x="270" y="54"/>
                      </a:lnTo>
                      <a:lnTo>
                        <a:pt x="260" y="60"/>
                      </a:lnTo>
                      <a:lnTo>
                        <a:pt x="251" y="65"/>
                      </a:lnTo>
                      <a:lnTo>
                        <a:pt x="242" y="71"/>
                      </a:lnTo>
                      <a:lnTo>
                        <a:pt x="246" y="62"/>
                      </a:lnTo>
                      <a:lnTo>
                        <a:pt x="251" y="54"/>
                      </a:lnTo>
                      <a:lnTo>
                        <a:pt x="257" y="46"/>
                      </a:lnTo>
                      <a:lnTo>
                        <a:pt x="263" y="39"/>
                      </a:lnTo>
                      <a:lnTo>
                        <a:pt x="270" y="31"/>
                      </a:lnTo>
                      <a:lnTo>
                        <a:pt x="277" y="24"/>
                      </a:lnTo>
                      <a:lnTo>
                        <a:pt x="284" y="17"/>
                      </a:lnTo>
                      <a:lnTo>
                        <a:pt x="292" y="9"/>
                      </a:lnTo>
                      <a:lnTo>
                        <a:pt x="269" y="12"/>
                      </a:lnTo>
                      <a:lnTo>
                        <a:pt x="248" y="18"/>
                      </a:lnTo>
                      <a:lnTo>
                        <a:pt x="227" y="28"/>
                      </a:lnTo>
                      <a:lnTo>
                        <a:pt x="207" y="41"/>
                      </a:lnTo>
                      <a:lnTo>
                        <a:pt x="188" y="58"/>
                      </a:lnTo>
                      <a:lnTo>
                        <a:pt x="170" y="80"/>
                      </a:lnTo>
                      <a:lnTo>
                        <a:pt x="153" y="103"/>
                      </a:lnTo>
                      <a:lnTo>
                        <a:pt x="135" y="129"/>
                      </a:lnTo>
                      <a:lnTo>
                        <a:pt x="152" y="53"/>
                      </a:lnTo>
                      <a:lnTo>
                        <a:pt x="134" y="64"/>
                      </a:lnTo>
                      <a:lnTo>
                        <a:pt x="120" y="76"/>
                      </a:lnTo>
                      <a:lnTo>
                        <a:pt x="108" y="91"/>
                      </a:lnTo>
                      <a:lnTo>
                        <a:pt x="98" y="105"/>
                      </a:lnTo>
                      <a:lnTo>
                        <a:pt x="91" y="120"/>
                      </a:lnTo>
                      <a:lnTo>
                        <a:pt x="86" y="135"/>
                      </a:lnTo>
                      <a:lnTo>
                        <a:pt x="84" y="150"/>
                      </a:lnTo>
                      <a:lnTo>
                        <a:pt x="84" y="162"/>
                      </a:lnTo>
                      <a:lnTo>
                        <a:pt x="80" y="162"/>
                      </a:lnTo>
                      <a:lnTo>
                        <a:pt x="74" y="161"/>
                      </a:lnTo>
                      <a:lnTo>
                        <a:pt x="68" y="161"/>
                      </a:lnTo>
                      <a:lnTo>
                        <a:pt x="62" y="159"/>
                      </a:lnTo>
                      <a:lnTo>
                        <a:pt x="57" y="156"/>
                      </a:lnTo>
                      <a:lnTo>
                        <a:pt x="53" y="150"/>
                      </a:lnTo>
                      <a:lnTo>
                        <a:pt x="51" y="141"/>
                      </a:lnTo>
                      <a:lnTo>
                        <a:pt x="51" y="128"/>
                      </a:lnTo>
                      <a:lnTo>
                        <a:pt x="34" y="151"/>
                      </a:lnTo>
                      <a:lnTo>
                        <a:pt x="21" y="173"/>
                      </a:lnTo>
                      <a:lnTo>
                        <a:pt x="11" y="194"/>
                      </a:lnTo>
                      <a:lnTo>
                        <a:pt x="3" y="217"/>
                      </a:lnTo>
                      <a:lnTo>
                        <a:pt x="0" y="237"/>
                      </a:lnTo>
                      <a:lnTo>
                        <a:pt x="0" y="257"/>
                      </a:lnTo>
                      <a:lnTo>
                        <a:pt x="3" y="275"/>
                      </a:lnTo>
                      <a:lnTo>
                        <a:pt x="9" y="293"/>
                      </a:lnTo>
                      <a:lnTo>
                        <a:pt x="17" y="309"/>
                      </a:lnTo>
                      <a:lnTo>
                        <a:pt x="27" y="322"/>
                      </a:lnTo>
                      <a:lnTo>
                        <a:pt x="39" y="333"/>
                      </a:lnTo>
                      <a:lnTo>
                        <a:pt x="53" y="341"/>
                      </a:lnTo>
                      <a:lnTo>
                        <a:pt x="69" y="347"/>
                      </a:lnTo>
                      <a:lnTo>
                        <a:pt x="87" y="349"/>
                      </a:lnTo>
                      <a:lnTo>
                        <a:pt x="105" y="348"/>
                      </a:lnTo>
                      <a:lnTo>
                        <a:pt x="124" y="344"/>
                      </a:lnTo>
                      <a:lnTo>
                        <a:pt x="117" y="356"/>
                      </a:lnTo>
                      <a:lnTo>
                        <a:pt x="110" y="369"/>
                      </a:lnTo>
                      <a:lnTo>
                        <a:pt x="103" y="383"/>
                      </a:lnTo>
                      <a:lnTo>
                        <a:pt x="97" y="398"/>
                      </a:lnTo>
                      <a:lnTo>
                        <a:pt x="92" y="414"/>
                      </a:lnTo>
                      <a:lnTo>
                        <a:pt x="89" y="430"/>
                      </a:lnTo>
                      <a:lnTo>
                        <a:pt x="89" y="446"/>
                      </a:lnTo>
                      <a:lnTo>
                        <a:pt x="90" y="461"/>
                      </a:lnTo>
                      <a:lnTo>
                        <a:pt x="95" y="476"/>
                      </a:lnTo>
                      <a:lnTo>
                        <a:pt x="104" y="491"/>
                      </a:lnTo>
                      <a:lnTo>
                        <a:pt x="116" y="503"/>
                      </a:lnTo>
                      <a:lnTo>
                        <a:pt x="132" y="514"/>
                      </a:lnTo>
                      <a:lnTo>
                        <a:pt x="155" y="522"/>
                      </a:lnTo>
                      <a:lnTo>
                        <a:pt x="181" y="529"/>
                      </a:lnTo>
                      <a:lnTo>
                        <a:pt x="214" y="532"/>
                      </a:lnTo>
                      <a:lnTo>
                        <a:pt x="253" y="533"/>
                      </a:lnTo>
                      <a:lnTo>
                        <a:pt x="248" y="522"/>
                      </a:lnTo>
                      <a:lnTo>
                        <a:pt x="240" y="509"/>
                      </a:lnTo>
                      <a:lnTo>
                        <a:pt x="232" y="496"/>
                      </a:lnTo>
                      <a:lnTo>
                        <a:pt x="227" y="484"/>
                      </a:lnTo>
                      <a:lnTo>
                        <a:pt x="239" y="485"/>
                      </a:lnTo>
                      <a:lnTo>
                        <a:pt x="252" y="488"/>
                      </a:lnTo>
                      <a:lnTo>
                        <a:pt x="265" y="490"/>
                      </a:lnTo>
                      <a:lnTo>
                        <a:pt x="278" y="491"/>
                      </a:lnTo>
                      <a:lnTo>
                        <a:pt x="292" y="491"/>
                      </a:lnTo>
                      <a:lnTo>
                        <a:pt x="304" y="490"/>
                      </a:lnTo>
                      <a:lnTo>
                        <a:pt x="315" y="488"/>
                      </a:lnTo>
                      <a:lnTo>
                        <a:pt x="325" y="482"/>
                      </a:lnTo>
                      <a:lnTo>
                        <a:pt x="277" y="449"/>
                      </a:lnTo>
                      <a:lnTo>
                        <a:pt x="293" y="445"/>
                      </a:lnTo>
                      <a:lnTo>
                        <a:pt x="308" y="440"/>
                      </a:lnTo>
                      <a:lnTo>
                        <a:pt x="322" y="435"/>
                      </a:lnTo>
                      <a:lnTo>
                        <a:pt x="336" y="430"/>
                      </a:lnTo>
                      <a:lnTo>
                        <a:pt x="348" y="424"/>
                      </a:lnTo>
                      <a:lnTo>
                        <a:pt x="361" y="417"/>
                      </a:lnTo>
                      <a:lnTo>
                        <a:pt x="372" y="411"/>
                      </a:lnTo>
                      <a:lnTo>
                        <a:pt x="383" y="405"/>
                      </a:lnTo>
                      <a:lnTo>
                        <a:pt x="393" y="399"/>
                      </a:lnTo>
                      <a:lnTo>
                        <a:pt x="402" y="392"/>
                      </a:lnTo>
                      <a:lnTo>
                        <a:pt x="410" y="386"/>
                      </a:lnTo>
                      <a:lnTo>
                        <a:pt x="418" y="379"/>
                      </a:lnTo>
                      <a:lnTo>
                        <a:pt x="425" y="372"/>
                      </a:lnTo>
                      <a:lnTo>
                        <a:pt x="433" y="366"/>
                      </a:lnTo>
                      <a:lnTo>
                        <a:pt x="438" y="359"/>
                      </a:lnTo>
                      <a:lnTo>
                        <a:pt x="443" y="352"/>
                      </a:lnTo>
                      <a:lnTo>
                        <a:pt x="435" y="355"/>
                      </a:lnTo>
                      <a:lnTo>
                        <a:pt x="425" y="358"/>
                      </a:lnTo>
                      <a:lnTo>
                        <a:pt x="416" y="362"/>
                      </a:lnTo>
                      <a:lnTo>
                        <a:pt x="408" y="365"/>
                      </a:lnTo>
                      <a:lnTo>
                        <a:pt x="399" y="368"/>
                      </a:lnTo>
                      <a:lnTo>
                        <a:pt x="391" y="370"/>
                      </a:lnTo>
                      <a:lnTo>
                        <a:pt x="383" y="371"/>
                      </a:lnTo>
                      <a:lnTo>
                        <a:pt x="375" y="370"/>
                      </a:lnTo>
                      <a:lnTo>
                        <a:pt x="392" y="357"/>
                      </a:lnTo>
                      <a:lnTo>
                        <a:pt x="411" y="341"/>
                      </a:lnTo>
                      <a:lnTo>
                        <a:pt x="432" y="325"/>
                      </a:lnTo>
                      <a:lnTo>
                        <a:pt x="451" y="307"/>
                      </a:lnTo>
                      <a:lnTo>
                        <a:pt x="469" y="289"/>
                      </a:lnTo>
                      <a:lnTo>
                        <a:pt x="485" y="270"/>
                      </a:lnTo>
                      <a:lnTo>
                        <a:pt x="499" y="252"/>
                      </a:lnTo>
                      <a:lnTo>
                        <a:pt x="509" y="235"/>
                      </a:lnTo>
                      <a:lnTo>
                        <a:pt x="496" y="240"/>
                      </a:lnTo>
                      <a:lnTo>
                        <a:pt x="482" y="245"/>
                      </a:lnTo>
                      <a:lnTo>
                        <a:pt x="469" y="250"/>
                      </a:lnTo>
                      <a:lnTo>
                        <a:pt x="455" y="254"/>
                      </a:lnTo>
                      <a:lnTo>
                        <a:pt x="442" y="258"/>
                      </a:lnTo>
                      <a:lnTo>
                        <a:pt x="430" y="262"/>
                      </a:lnTo>
                      <a:lnTo>
                        <a:pt x="418" y="264"/>
                      </a:lnTo>
                      <a:lnTo>
                        <a:pt x="408" y="266"/>
                      </a:lnTo>
                      <a:lnTo>
                        <a:pt x="425" y="249"/>
                      </a:lnTo>
                      <a:lnTo>
                        <a:pt x="447" y="230"/>
                      </a:lnTo>
                      <a:lnTo>
                        <a:pt x="469" y="208"/>
                      </a:lnTo>
                      <a:lnTo>
                        <a:pt x="492" y="186"/>
                      </a:lnTo>
                      <a:lnTo>
                        <a:pt x="514" y="165"/>
                      </a:lnTo>
                      <a:lnTo>
                        <a:pt x="532" y="143"/>
                      </a:lnTo>
                      <a:lnTo>
                        <a:pt x="545" y="124"/>
                      </a:lnTo>
                      <a:lnTo>
                        <a:pt x="553" y="108"/>
                      </a:lnTo>
                      <a:lnTo>
                        <a:pt x="544" y="114"/>
                      </a:lnTo>
                      <a:lnTo>
                        <a:pt x="534" y="121"/>
                      </a:lnTo>
                      <a:lnTo>
                        <a:pt x="524" y="128"/>
                      </a:lnTo>
                      <a:lnTo>
                        <a:pt x="515" y="134"/>
                      </a:lnTo>
                      <a:lnTo>
                        <a:pt x="505" y="139"/>
                      </a:lnTo>
                      <a:lnTo>
                        <a:pt x="495" y="143"/>
                      </a:lnTo>
                      <a:lnTo>
                        <a:pt x="487" y="145"/>
                      </a:lnTo>
                      <a:lnTo>
                        <a:pt x="479" y="145"/>
                      </a:lnTo>
                      <a:lnTo>
                        <a:pt x="504" y="117"/>
                      </a:lnTo>
                      <a:lnTo>
                        <a:pt x="523" y="92"/>
                      </a:lnTo>
                      <a:lnTo>
                        <a:pt x="539" y="69"/>
                      </a:lnTo>
                      <a:lnTo>
                        <a:pt x="552" y="51"/>
                      </a:lnTo>
                      <a:lnTo>
                        <a:pt x="563" y="36"/>
                      </a:lnTo>
                      <a:lnTo>
                        <a:pt x="576" y="25"/>
                      </a:lnTo>
                      <a:lnTo>
                        <a:pt x="588" y="18"/>
                      </a:lnTo>
                      <a:lnTo>
                        <a:pt x="602" y="15"/>
                      </a:lnTo>
                      <a:close/>
                    </a:path>
                  </a:pathLst>
                </a:custGeom>
                <a:solidFill>
                  <a:srgbClr val="00A51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04" name="Freeform 41"/>
                <p:cNvSpPr>
                  <a:spLocks noChangeAspect="1"/>
                </p:cNvSpPr>
                <p:nvPr/>
              </p:nvSpPr>
              <p:spPr bwMode="auto">
                <a:xfrm>
                  <a:off x="5135" y="719"/>
                  <a:ext cx="202" cy="206"/>
                </a:xfrm>
                <a:custGeom>
                  <a:avLst/>
                  <a:gdLst>
                    <a:gd name="T0" fmla="*/ 8 w 406"/>
                    <a:gd name="T1" fmla="*/ 72 h 412"/>
                    <a:gd name="T2" fmla="*/ 12 w 406"/>
                    <a:gd name="T3" fmla="*/ 68 h 412"/>
                    <a:gd name="T4" fmla="*/ 19 w 406"/>
                    <a:gd name="T5" fmla="*/ 79 h 412"/>
                    <a:gd name="T6" fmla="*/ 32 w 406"/>
                    <a:gd name="T7" fmla="*/ 103 h 412"/>
                    <a:gd name="T8" fmla="*/ 28 w 406"/>
                    <a:gd name="T9" fmla="*/ 93 h 412"/>
                    <a:gd name="T10" fmla="*/ 20 w 406"/>
                    <a:gd name="T11" fmla="*/ 68 h 412"/>
                    <a:gd name="T12" fmla="*/ 22 w 406"/>
                    <a:gd name="T13" fmla="*/ 60 h 412"/>
                    <a:gd name="T14" fmla="*/ 26 w 406"/>
                    <a:gd name="T15" fmla="*/ 57 h 412"/>
                    <a:gd name="T16" fmla="*/ 34 w 406"/>
                    <a:gd name="T17" fmla="*/ 71 h 412"/>
                    <a:gd name="T18" fmla="*/ 55 w 406"/>
                    <a:gd name="T19" fmla="*/ 86 h 412"/>
                    <a:gd name="T20" fmla="*/ 44 w 406"/>
                    <a:gd name="T21" fmla="*/ 78 h 412"/>
                    <a:gd name="T22" fmla="*/ 32 w 406"/>
                    <a:gd name="T23" fmla="*/ 58 h 412"/>
                    <a:gd name="T24" fmla="*/ 35 w 406"/>
                    <a:gd name="T25" fmla="*/ 52 h 412"/>
                    <a:gd name="T26" fmla="*/ 39 w 406"/>
                    <a:gd name="T27" fmla="*/ 49 h 412"/>
                    <a:gd name="T28" fmla="*/ 46 w 406"/>
                    <a:gd name="T29" fmla="*/ 56 h 412"/>
                    <a:gd name="T30" fmla="*/ 69 w 406"/>
                    <a:gd name="T31" fmla="*/ 63 h 412"/>
                    <a:gd name="T32" fmla="*/ 66 w 406"/>
                    <a:gd name="T33" fmla="*/ 62 h 412"/>
                    <a:gd name="T34" fmla="*/ 47 w 406"/>
                    <a:gd name="T35" fmla="*/ 53 h 412"/>
                    <a:gd name="T36" fmla="*/ 48 w 406"/>
                    <a:gd name="T37" fmla="*/ 44 h 412"/>
                    <a:gd name="T38" fmla="*/ 57 w 406"/>
                    <a:gd name="T39" fmla="*/ 44 h 412"/>
                    <a:gd name="T40" fmla="*/ 70 w 406"/>
                    <a:gd name="T41" fmla="*/ 42 h 412"/>
                    <a:gd name="T42" fmla="*/ 85 w 406"/>
                    <a:gd name="T43" fmla="*/ 35 h 412"/>
                    <a:gd name="T44" fmla="*/ 75 w 406"/>
                    <a:gd name="T45" fmla="*/ 38 h 412"/>
                    <a:gd name="T46" fmla="*/ 53 w 406"/>
                    <a:gd name="T47" fmla="*/ 43 h 412"/>
                    <a:gd name="T48" fmla="*/ 54 w 406"/>
                    <a:gd name="T49" fmla="*/ 37 h 412"/>
                    <a:gd name="T50" fmla="*/ 69 w 406"/>
                    <a:gd name="T51" fmla="*/ 26 h 412"/>
                    <a:gd name="T52" fmla="*/ 86 w 406"/>
                    <a:gd name="T53" fmla="*/ 13 h 412"/>
                    <a:gd name="T54" fmla="*/ 99 w 406"/>
                    <a:gd name="T55" fmla="*/ 2 h 412"/>
                    <a:gd name="T56" fmla="*/ 92 w 406"/>
                    <a:gd name="T57" fmla="*/ 6 h 412"/>
                    <a:gd name="T58" fmla="*/ 76 w 406"/>
                    <a:gd name="T59" fmla="*/ 18 h 412"/>
                    <a:gd name="T60" fmla="*/ 61 w 406"/>
                    <a:gd name="T61" fmla="*/ 28 h 412"/>
                    <a:gd name="T62" fmla="*/ 51 w 406"/>
                    <a:gd name="T63" fmla="*/ 36 h 412"/>
                    <a:gd name="T64" fmla="*/ 55 w 406"/>
                    <a:gd name="T65" fmla="*/ 26 h 412"/>
                    <a:gd name="T66" fmla="*/ 70 w 406"/>
                    <a:gd name="T67" fmla="*/ 9 h 412"/>
                    <a:gd name="T68" fmla="*/ 56 w 406"/>
                    <a:gd name="T69" fmla="*/ 22 h 412"/>
                    <a:gd name="T70" fmla="*/ 44 w 406"/>
                    <a:gd name="T71" fmla="*/ 41 h 412"/>
                    <a:gd name="T72" fmla="*/ 41 w 406"/>
                    <a:gd name="T73" fmla="*/ 26 h 412"/>
                    <a:gd name="T74" fmla="*/ 53 w 406"/>
                    <a:gd name="T75" fmla="*/ 7 h 412"/>
                    <a:gd name="T76" fmla="*/ 37 w 406"/>
                    <a:gd name="T77" fmla="*/ 26 h 412"/>
                    <a:gd name="T78" fmla="*/ 38 w 406"/>
                    <a:gd name="T79" fmla="*/ 44 h 412"/>
                    <a:gd name="T80" fmla="*/ 35 w 406"/>
                    <a:gd name="T81" fmla="*/ 49 h 412"/>
                    <a:gd name="T82" fmla="*/ 30 w 406"/>
                    <a:gd name="T83" fmla="*/ 52 h 412"/>
                    <a:gd name="T84" fmla="*/ 23 w 406"/>
                    <a:gd name="T85" fmla="*/ 42 h 412"/>
                    <a:gd name="T86" fmla="*/ 23 w 406"/>
                    <a:gd name="T87" fmla="*/ 14 h 412"/>
                    <a:gd name="T88" fmla="*/ 17 w 406"/>
                    <a:gd name="T89" fmla="*/ 28 h 412"/>
                    <a:gd name="T90" fmla="*/ 24 w 406"/>
                    <a:gd name="T91" fmla="*/ 53 h 412"/>
                    <a:gd name="T92" fmla="*/ 23 w 406"/>
                    <a:gd name="T93" fmla="*/ 58 h 412"/>
                    <a:gd name="T94" fmla="*/ 19 w 406"/>
                    <a:gd name="T95" fmla="*/ 61 h 412"/>
                    <a:gd name="T96" fmla="*/ 8 w 406"/>
                    <a:gd name="T97" fmla="*/ 52 h 412"/>
                    <a:gd name="T98" fmla="*/ 2 w 406"/>
                    <a:gd name="T99" fmla="*/ 34 h 412"/>
                    <a:gd name="T100" fmla="*/ 2 w 406"/>
                    <a:gd name="T101" fmla="*/ 46 h 412"/>
                    <a:gd name="T102" fmla="*/ 13 w 406"/>
                    <a:gd name="T103" fmla="*/ 63 h 412"/>
                    <a:gd name="T104" fmla="*/ 10 w 406"/>
                    <a:gd name="T105" fmla="*/ 70 h 412"/>
                    <a:gd name="T106" fmla="*/ 4 w 406"/>
                    <a:gd name="T107" fmla="*/ 74 h 412"/>
                    <a:gd name="T108" fmla="*/ 3 w 406"/>
                    <a:gd name="T109" fmla="*/ 75 h 41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406"/>
                    <a:gd name="T166" fmla="*/ 0 h 412"/>
                    <a:gd name="T167" fmla="*/ 406 w 406"/>
                    <a:gd name="T168" fmla="*/ 412 h 412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406" h="412">
                      <a:moveTo>
                        <a:pt x="15" y="304"/>
                      </a:moveTo>
                      <a:lnTo>
                        <a:pt x="21" y="299"/>
                      </a:lnTo>
                      <a:lnTo>
                        <a:pt x="26" y="293"/>
                      </a:lnTo>
                      <a:lnTo>
                        <a:pt x="32" y="288"/>
                      </a:lnTo>
                      <a:lnTo>
                        <a:pt x="36" y="283"/>
                      </a:lnTo>
                      <a:lnTo>
                        <a:pt x="40" y="278"/>
                      </a:lnTo>
                      <a:lnTo>
                        <a:pt x="45" y="273"/>
                      </a:lnTo>
                      <a:lnTo>
                        <a:pt x="50" y="270"/>
                      </a:lnTo>
                      <a:lnTo>
                        <a:pt x="56" y="268"/>
                      </a:lnTo>
                      <a:lnTo>
                        <a:pt x="63" y="274"/>
                      </a:lnTo>
                      <a:lnTo>
                        <a:pt x="70" y="291"/>
                      </a:lnTo>
                      <a:lnTo>
                        <a:pt x="77" y="316"/>
                      </a:lnTo>
                      <a:lnTo>
                        <a:pt x="86" y="346"/>
                      </a:lnTo>
                      <a:lnTo>
                        <a:pt x="99" y="374"/>
                      </a:lnTo>
                      <a:lnTo>
                        <a:pt x="112" y="398"/>
                      </a:lnTo>
                      <a:lnTo>
                        <a:pt x="129" y="412"/>
                      </a:lnTo>
                      <a:lnTo>
                        <a:pt x="150" y="412"/>
                      </a:lnTo>
                      <a:lnTo>
                        <a:pt x="136" y="406"/>
                      </a:lnTo>
                      <a:lnTo>
                        <a:pt x="124" y="391"/>
                      </a:lnTo>
                      <a:lnTo>
                        <a:pt x="114" y="370"/>
                      </a:lnTo>
                      <a:lnTo>
                        <a:pt x="104" y="346"/>
                      </a:lnTo>
                      <a:lnTo>
                        <a:pt x="95" y="321"/>
                      </a:lnTo>
                      <a:lnTo>
                        <a:pt x="88" y="295"/>
                      </a:lnTo>
                      <a:lnTo>
                        <a:pt x="81" y="272"/>
                      </a:lnTo>
                      <a:lnTo>
                        <a:pt x="76" y="253"/>
                      </a:lnTo>
                      <a:lnTo>
                        <a:pt x="80" y="249"/>
                      </a:lnTo>
                      <a:lnTo>
                        <a:pt x="84" y="246"/>
                      </a:lnTo>
                      <a:lnTo>
                        <a:pt x="88" y="242"/>
                      </a:lnTo>
                      <a:lnTo>
                        <a:pt x="92" y="239"/>
                      </a:lnTo>
                      <a:lnTo>
                        <a:pt x="96" y="236"/>
                      </a:lnTo>
                      <a:lnTo>
                        <a:pt x="101" y="233"/>
                      </a:lnTo>
                      <a:lnTo>
                        <a:pt x="105" y="230"/>
                      </a:lnTo>
                      <a:lnTo>
                        <a:pt x="108" y="228"/>
                      </a:lnTo>
                      <a:lnTo>
                        <a:pt x="116" y="239"/>
                      </a:lnTo>
                      <a:lnTo>
                        <a:pt x="126" y="259"/>
                      </a:lnTo>
                      <a:lnTo>
                        <a:pt x="139" y="282"/>
                      </a:lnTo>
                      <a:lnTo>
                        <a:pt x="155" y="306"/>
                      </a:lnTo>
                      <a:lnTo>
                        <a:pt x="175" y="327"/>
                      </a:lnTo>
                      <a:lnTo>
                        <a:pt x="198" y="339"/>
                      </a:lnTo>
                      <a:lnTo>
                        <a:pt x="224" y="341"/>
                      </a:lnTo>
                      <a:lnTo>
                        <a:pt x="254" y="327"/>
                      </a:lnTo>
                      <a:lnTo>
                        <a:pt x="222" y="330"/>
                      </a:lnTo>
                      <a:lnTo>
                        <a:pt x="197" y="325"/>
                      </a:lnTo>
                      <a:lnTo>
                        <a:pt x="177" y="310"/>
                      </a:lnTo>
                      <a:lnTo>
                        <a:pt x="160" y="293"/>
                      </a:lnTo>
                      <a:lnTo>
                        <a:pt x="147" y="272"/>
                      </a:lnTo>
                      <a:lnTo>
                        <a:pt x="138" y="252"/>
                      </a:lnTo>
                      <a:lnTo>
                        <a:pt x="130" y="233"/>
                      </a:lnTo>
                      <a:lnTo>
                        <a:pt x="123" y="220"/>
                      </a:lnTo>
                      <a:lnTo>
                        <a:pt x="129" y="215"/>
                      </a:lnTo>
                      <a:lnTo>
                        <a:pt x="135" y="211"/>
                      </a:lnTo>
                      <a:lnTo>
                        <a:pt x="140" y="208"/>
                      </a:lnTo>
                      <a:lnTo>
                        <a:pt x="144" y="204"/>
                      </a:lnTo>
                      <a:lnTo>
                        <a:pt x="148" y="201"/>
                      </a:lnTo>
                      <a:lnTo>
                        <a:pt x="152" y="198"/>
                      </a:lnTo>
                      <a:lnTo>
                        <a:pt x="156" y="195"/>
                      </a:lnTo>
                      <a:lnTo>
                        <a:pt x="160" y="192"/>
                      </a:lnTo>
                      <a:lnTo>
                        <a:pt x="166" y="199"/>
                      </a:lnTo>
                      <a:lnTo>
                        <a:pt x="176" y="212"/>
                      </a:lnTo>
                      <a:lnTo>
                        <a:pt x="187" y="227"/>
                      </a:lnTo>
                      <a:lnTo>
                        <a:pt x="202" y="243"/>
                      </a:lnTo>
                      <a:lnTo>
                        <a:pt x="221" y="255"/>
                      </a:lnTo>
                      <a:lnTo>
                        <a:pt x="247" y="260"/>
                      </a:lnTo>
                      <a:lnTo>
                        <a:pt x="277" y="254"/>
                      </a:lnTo>
                      <a:lnTo>
                        <a:pt x="315" y="234"/>
                      </a:lnTo>
                      <a:lnTo>
                        <a:pt x="302" y="239"/>
                      </a:lnTo>
                      <a:lnTo>
                        <a:pt x="286" y="245"/>
                      </a:lnTo>
                      <a:lnTo>
                        <a:pt x="267" y="250"/>
                      </a:lnTo>
                      <a:lnTo>
                        <a:pt x="247" y="252"/>
                      </a:lnTo>
                      <a:lnTo>
                        <a:pt x="226" y="247"/>
                      </a:lnTo>
                      <a:lnTo>
                        <a:pt x="207" y="235"/>
                      </a:lnTo>
                      <a:lnTo>
                        <a:pt x="190" y="213"/>
                      </a:lnTo>
                      <a:lnTo>
                        <a:pt x="177" y="179"/>
                      </a:lnTo>
                      <a:lnTo>
                        <a:pt x="180" y="177"/>
                      </a:lnTo>
                      <a:lnTo>
                        <a:pt x="185" y="177"/>
                      </a:lnTo>
                      <a:lnTo>
                        <a:pt x="192" y="176"/>
                      </a:lnTo>
                      <a:lnTo>
                        <a:pt x="200" y="176"/>
                      </a:lnTo>
                      <a:lnTo>
                        <a:pt x="209" y="176"/>
                      </a:lnTo>
                      <a:lnTo>
                        <a:pt x="219" y="176"/>
                      </a:lnTo>
                      <a:lnTo>
                        <a:pt x="230" y="175"/>
                      </a:lnTo>
                      <a:lnTo>
                        <a:pt x="243" y="174"/>
                      </a:lnTo>
                      <a:lnTo>
                        <a:pt x="256" y="172"/>
                      </a:lnTo>
                      <a:lnTo>
                        <a:pt x="269" y="170"/>
                      </a:lnTo>
                      <a:lnTo>
                        <a:pt x="283" y="166"/>
                      </a:lnTo>
                      <a:lnTo>
                        <a:pt x="298" y="162"/>
                      </a:lnTo>
                      <a:lnTo>
                        <a:pt x="313" y="155"/>
                      </a:lnTo>
                      <a:lnTo>
                        <a:pt x="328" y="148"/>
                      </a:lnTo>
                      <a:lnTo>
                        <a:pt x="343" y="138"/>
                      </a:lnTo>
                      <a:lnTo>
                        <a:pt x="358" y="127"/>
                      </a:lnTo>
                      <a:lnTo>
                        <a:pt x="344" y="134"/>
                      </a:lnTo>
                      <a:lnTo>
                        <a:pt x="325" y="142"/>
                      </a:lnTo>
                      <a:lnTo>
                        <a:pt x="302" y="152"/>
                      </a:lnTo>
                      <a:lnTo>
                        <a:pt x="278" y="160"/>
                      </a:lnTo>
                      <a:lnTo>
                        <a:pt x="254" y="167"/>
                      </a:lnTo>
                      <a:lnTo>
                        <a:pt x="231" y="170"/>
                      </a:lnTo>
                      <a:lnTo>
                        <a:pt x="213" y="169"/>
                      </a:lnTo>
                      <a:lnTo>
                        <a:pt x="199" y="163"/>
                      </a:lnTo>
                      <a:lnTo>
                        <a:pt x="203" y="160"/>
                      </a:lnTo>
                      <a:lnTo>
                        <a:pt x="210" y="155"/>
                      </a:lnTo>
                      <a:lnTo>
                        <a:pt x="220" y="148"/>
                      </a:lnTo>
                      <a:lnTo>
                        <a:pt x="232" y="139"/>
                      </a:lnTo>
                      <a:lnTo>
                        <a:pt x="246" y="129"/>
                      </a:lnTo>
                      <a:lnTo>
                        <a:pt x="261" y="118"/>
                      </a:lnTo>
                      <a:lnTo>
                        <a:pt x="277" y="105"/>
                      </a:lnTo>
                      <a:lnTo>
                        <a:pt x="294" y="93"/>
                      </a:lnTo>
                      <a:lnTo>
                        <a:pt x="312" y="80"/>
                      </a:lnTo>
                      <a:lnTo>
                        <a:pt x="329" y="67"/>
                      </a:lnTo>
                      <a:lnTo>
                        <a:pt x="345" y="54"/>
                      </a:lnTo>
                      <a:lnTo>
                        <a:pt x="361" y="41"/>
                      </a:lnTo>
                      <a:lnTo>
                        <a:pt x="375" y="29"/>
                      </a:lnTo>
                      <a:lnTo>
                        <a:pt x="388" y="18"/>
                      </a:lnTo>
                      <a:lnTo>
                        <a:pt x="398" y="8"/>
                      </a:lnTo>
                      <a:lnTo>
                        <a:pt x="406" y="0"/>
                      </a:lnTo>
                      <a:lnTo>
                        <a:pt x="396" y="6"/>
                      </a:lnTo>
                      <a:lnTo>
                        <a:pt x="384" y="14"/>
                      </a:lnTo>
                      <a:lnTo>
                        <a:pt x="370" y="24"/>
                      </a:lnTo>
                      <a:lnTo>
                        <a:pt x="355" y="34"/>
                      </a:lnTo>
                      <a:lnTo>
                        <a:pt x="340" y="45"/>
                      </a:lnTo>
                      <a:lnTo>
                        <a:pt x="324" y="57"/>
                      </a:lnTo>
                      <a:lnTo>
                        <a:pt x="307" y="69"/>
                      </a:lnTo>
                      <a:lnTo>
                        <a:pt x="291" y="81"/>
                      </a:lnTo>
                      <a:lnTo>
                        <a:pt x="275" y="93"/>
                      </a:lnTo>
                      <a:lnTo>
                        <a:pt x="260" y="104"/>
                      </a:lnTo>
                      <a:lnTo>
                        <a:pt x="246" y="114"/>
                      </a:lnTo>
                      <a:lnTo>
                        <a:pt x="233" y="124"/>
                      </a:lnTo>
                      <a:lnTo>
                        <a:pt x="222" y="132"/>
                      </a:lnTo>
                      <a:lnTo>
                        <a:pt x="213" y="139"/>
                      </a:lnTo>
                      <a:lnTo>
                        <a:pt x="206" y="144"/>
                      </a:lnTo>
                      <a:lnTo>
                        <a:pt x="202" y="147"/>
                      </a:lnTo>
                      <a:lnTo>
                        <a:pt x="203" y="137"/>
                      </a:lnTo>
                      <a:lnTo>
                        <a:pt x="211" y="123"/>
                      </a:lnTo>
                      <a:lnTo>
                        <a:pt x="223" y="105"/>
                      </a:lnTo>
                      <a:lnTo>
                        <a:pt x="239" y="87"/>
                      </a:lnTo>
                      <a:lnTo>
                        <a:pt x="255" y="68"/>
                      </a:lnTo>
                      <a:lnTo>
                        <a:pt x="271" y="51"/>
                      </a:lnTo>
                      <a:lnTo>
                        <a:pt x="284" y="35"/>
                      </a:lnTo>
                      <a:lnTo>
                        <a:pt x="295" y="24"/>
                      </a:lnTo>
                      <a:lnTo>
                        <a:pt x="268" y="42"/>
                      </a:lnTo>
                      <a:lnTo>
                        <a:pt x="245" y="64"/>
                      </a:lnTo>
                      <a:lnTo>
                        <a:pt x="225" y="87"/>
                      </a:lnTo>
                      <a:lnTo>
                        <a:pt x="209" y="110"/>
                      </a:lnTo>
                      <a:lnTo>
                        <a:pt x="196" y="132"/>
                      </a:lnTo>
                      <a:lnTo>
                        <a:pt x="185" y="150"/>
                      </a:lnTo>
                      <a:lnTo>
                        <a:pt x="177" y="164"/>
                      </a:lnTo>
                      <a:lnTo>
                        <a:pt x="171" y="171"/>
                      </a:lnTo>
                      <a:lnTo>
                        <a:pt x="160" y="150"/>
                      </a:lnTo>
                      <a:lnTo>
                        <a:pt x="159" y="128"/>
                      </a:lnTo>
                      <a:lnTo>
                        <a:pt x="164" y="105"/>
                      </a:lnTo>
                      <a:lnTo>
                        <a:pt x="176" y="83"/>
                      </a:lnTo>
                      <a:lnTo>
                        <a:pt x="189" y="63"/>
                      </a:lnTo>
                      <a:lnTo>
                        <a:pt x="202" y="44"/>
                      </a:lnTo>
                      <a:lnTo>
                        <a:pt x="214" y="30"/>
                      </a:lnTo>
                      <a:lnTo>
                        <a:pt x="223" y="19"/>
                      </a:lnTo>
                      <a:lnTo>
                        <a:pt x="188" y="52"/>
                      </a:lnTo>
                      <a:lnTo>
                        <a:pt x="165" y="81"/>
                      </a:lnTo>
                      <a:lnTo>
                        <a:pt x="151" y="107"/>
                      </a:lnTo>
                      <a:lnTo>
                        <a:pt x="146" y="130"/>
                      </a:lnTo>
                      <a:lnTo>
                        <a:pt x="145" y="148"/>
                      </a:lnTo>
                      <a:lnTo>
                        <a:pt x="148" y="164"/>
                      </a:lnTo>
                      <a:lnTo>
                        <a:pt x="152" y="175"/>
                      </a:lnTo>
                      <a:lnTo>
                        <a:pt x="154" y="184"/>
                      </a:lnTo>
                      <a:lnTo>
                        <a:pt x="150" y="187"/>
                      </a:lnTo>
                      <a:lnTo>
                        <a:pt x="146" y="190"/>
                      </a:lnTo>
                      <a:lnTo>
                        <a:pt x="142" y="193"/>
                      </a:lnTo>
                      <a:lnTo>
                        <a:pt x="138" y="196"/>
                      </a:lnTo>
                      <a:lnTo>
                        <a:pt x="134" y="200"/>
                      </a:lnTo>
                      <a:lnTo>
                        <a:pt x="129" y="203"/>
                      </a:lnTo>
                      <a:lnTo>
                        <a:pt x="123" y="207"/>
                      </a:lnTo>
                      <a:lnTo>
                        <a:pt x="117" y="212"/>
                      </a:lnTo>
                      <a:lnTo>
                        <a:pt x="109" y="201"/>
                      </a:lnTo>
                      <a:lnTo>
                        <a:pt x="100" y="185"/>
                      </a:lnTo>
                      <a:lnTo>
                        <a:pt x="92" y="165"/>
                      </a:lnTo>
                      <a:lnTo>
                        <a:pt x="86" y="142"/>
                      </a:lnTo>
                      <a:lnTo>
                        <a:pt x="84" y="117"/>
                      </a:lnTo>
                      <a:lnTo>
                        <a:pt x="86" y="88"/>
                      </a:lnTo>
                      <a:lnTo>
                        <a:pt x="94" y="59"/>
                      </a:lnTo>
                      <a:lnTo>
                        <a:pt x="109" y="28"/>
                      </a:lnTo>
                      <a:lnTo>
                        <a:pt x="84" y="55"/>
                      </a:lnTo>
                      <a:lnTo>
                        <a:pt x="72" y="83"/>
                      </a:lnTo>
                      <a:lnTo>
                        <a:pt x="69" y="113"/>
                      </a:lnTo>
                      <a:lnTo>
                        <a:pt x="73" y="143"/>
                      </a:lnTo>
                      <a:lnTo>
                        <a:pt x="80" y="170"/>
                      </a:lnTo>
                      <a:lnTo>
                        <a:pt x="90" y="194"/>
                      </a:lnTo>
                      <a:lnTo>
                        <a:pt x="99" y="213"/>
                      </a:lnTo>
                      <a:lnTo>
                        <a:pt x="105" y="224"/>
                      </a:lnTo>
                      <a:lnTo>
                        <a:pt x="102" y="226"/>
                      </a:lnTo>
                      <a:lnTo>
                        <a:pt x="98" y="229"/>
                      </a:lnTo>
                      <a:lnTo>
                        <a:pt x="93" y="232"/>
                      </a:lnTo>
                      <a:lnTo>
                        <a:pt x="89" y="236"/>
                      </a:lnTo>
                      <a:lnTo>
                        <a:pt x="85" y="239"/>
                      </a:lnTo>
                      <a:lnTo>
                        <a:pt x="81" y="242"/>
                      </a:lnTo>
                      <a:lnTo>
                        <a:pt x="77" y="245"/>
                      </a:lnTo>
                      <a:lnTo>
                        <a:pt x="73" y="248"/>
                      </a:lnTo>
                      <a:lnTo>
                        <a:pt x="59" y="237"/>
                      </a:lnTo>
                      <a:lnTo>
                        <a:pt x="47" y="223"/>
                      </a:lnTo>
                      <a:lnTo>
                        <a:pt x="35" y="206"/>
                      </a:lnTo>
                      <a:lnTo>
                        <a:pt x="24" y="188"/>
                      </a:lnTo>
                      <a:lnTo>
                        <a:pt x="16" y="169"/>
                      </a:lnTo>
                      <a:lnTo>
                        <a:pt x="10" y="150"/>
                      </a:lnTo>
                      <a:lnTo>
                        <a:pt x="8" y="133"/>
                      </a:lnTo>
                      <a:lnTo>
                        <a:pt x="8" y="117"/>
                      </a:lnTo>
                      <a:lnTo>
                        <a:pt x="0" y="138"/>
                      </a:lnTo>
                      <a:lnTo>
                        <a:pt x="1" y="160"/>
                      </a:lnTo>
                      <a:lnTo>
                        <a:pt x="8" y="182"/>
                      </a:lnTo>
                      <a:lnTo>
                        <a:pt x="20" y="204"/>
                      </a:lnTo>
                      <a:lnTo>
                        <a:pt x="34" y="224"/>
                      </a:lnTo>
                      <a:lnTo>
                        <a:pt x="45" y="241"/>
                      </a:lnTo>
                      <a:lnTo>
                        <a:pt x="52" y="255"/>
                      </a:lnTo>
                      <a:lnTo>
                        <a:pt x="53" y="264"/>
                      </a:lnTo>
                      <a:lnTo>
                        <a:pt x="49" y="270"/>
                      </a:lnTo>
                      <a:lnTo>
                        <a:pt x="45" y="275"/>
                      </a:lnTo>
                      <a:lnTo>
                        <a:pt x="41" y="279"/>
                      </a:lnTo>
                      <a:lnTo>
                        <a:pt x="36" y="283"/>
                      </a:lnTo>
                      <a:lnTo>
                        <a:pt x="31" y="287"/>
                      </a:lnTo>
                      <a:lnTo>
                        <a:pt x="25" y="291"/>
                      </a:lnTo>
                      <a:lnTo>
                        <a:pt x="19" y="295"/>
                      </a:lnTo>
                      <a:lnTo>
                        <a:pt x="12" y="300"/>
                      </a:lnTo>
                      <a:lnTo>
                        <a:pt x="12" y="299"/>
                      </a:lnTo>
                      <a:lnTo>
                        <a:pt x="14" y="297"/>
                      </a:lnTo>
                      <a:lnTo>
                        <a:pt x="15" y="298"/>
                      </a:lnTo>
                      <a:lnTo>
                        <a:pt x="15" y="304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05" name="Freeform 42"/>
                <p:cNvSpPr>
                  <a:spLocks noChangeAspect="1"/>
                </p:cNvSpPr>
                <p:nvPr/>
              </p:nvSpPr>
              <p:spPr bwMode="auto">
                <a:xfrm>
                  <a:off x="4796" y="732"/>
                  <a:ext cx="331" cy="357"/>
                </a:xfrm>
                <a:custGeom>
                  <a:avLst/>
                  <a:gdLst>
                    <a:gd name="T0" fmla="*/ 57 w 662"/>
                    <a:gd name="T1" fmla="*/ 18 h 714"/>
                    <a:gd name="T2" fmla="*/ 53 w 662"/>
                    <a:gd name="T3" fmla="*/ 21 h 714"/>
                    <a:gd name="T4" fmla="*/ 48 w 662"/>
                    <a:gd name="T5" fmla="*/ 23 h 714"/>
                    <a:gd name="T6" fmla="*/ 44 w 662"/>
                    <a:gd name="T7" fmla="*/ 26 h 714"/>
                    <a:gd name="T8" fmla="*/ 42 w 662"/>
                    <a:gd name="T9" fmla="*/ 28 h 714"/>
                    <a:gd name="T10" fmla="*/ 38 w 662"/>
                    <a:gd name="T11" fmla="*/ 29 h 714"/>
                    <a:gd name="T12" fmla="*/ 31 w 662"/>
                    <a:gd name="T13" fmla="*/ 32 h 714"/>
                    <a:gd name="T14" fmla="*/ 24 w 662"/>
                    <a:gd name="T15" fmla="*/ 36 h 714"/>
                    <a:gd name="T16" fmla="*/ 18 w 662"/>
                    <a:gd name="T17" fmla="*/ 41 h 714"/>
                    <a:gd name="T18" fmla="*/ 11 w 662"/>
                    <a:gd name="T19" fmla="*/ 45 h 714"/>
                    <a:gd name="T20" fmla="*/ 6 w 662"/>
                    <a:gd name="T21" fmla="*/ 50 h 714"/>
                    <a:gd name="T22" fmla="*/ 3 w 662"/>
                    <a:gd name="T23" fmla="*/ 55 h 714"/>
                    <a:gd name="T24" fmla="*/ 1 w 662"/>
                    <a:gd name="T25" fmla="*/ 66 h 714"/>
                    <a:gd name="T26" fmla="*/ 0 w 662"/>
                    <a:gd name="T27" fmla="*/ 84 h 714"/>
                    <a:gd name="T28" fmla="*/ 5 w 662"/>
                    <a:gd name="T29" fmla="*/ 104 h 714"/>
                    <a:gd name="T30" fmla="*/ 20 w 662"/>
                    <a:gd name="T31" fmla="*/ 125 h 714"/>
                    <a:gd name="T32" fmla="*/ 39 w 662"/>
                    <a:gd name="T33" fmla="*/ 139 h 714"/>
                    <a:gd name="T34" fmla="*/ 51 w 662"/>
                    <a:gd name="T35" fmla="*/ 146 h 714"/>
                    <a:gd name="T36" fmla="*/ 61 w 662"/>
                    <a:gd name="T37" fmla="*/ 152 h 714"/>
                    <a:gd name="T38" fmla="*/ 70 w 662"/>
                    <a:gd name="T39" fmla="*/ 156 h 714"/>
                    <a:gd name="T40" fmla="*/ 77 w 662"/>
                    <a:gd name="T41" fmla="*/ 159 h 714"/>
                    <a:gd name="T42" fmla="*/ 83 w 662"/>
                    <a:gd name="T43" fmla="*/ 162 h 714"/>
                    <a:gd name="T44" fmla="*/ 88 w 662"/>
                    <a:gd name="T45" fmla="*/ 165 h 714"/>
                    <a:gd name="T46" fmla="*/ 93 w 662"/>
                    <a:gd name="T47" fmla="*/ 168 h 714"/>
                    <a:gd name="T48" fmla="*/ 99 w 662"/>
                    <a:gd name="T49" fmla="*/ 172 h 714"/>
                    <a:gd name="T50" fmla="*/ 108 w 662"/>
                    <a:gd name="T51" fmla="*/ 176 h 714"/>
                    <a:gd name="T52" fmla="*/ 117 w 662"/>
                    <a:gd name="T53" fmla="*/ 179 h 714"/>
                    <a:gd name="T54" fmla="*/ 129 w 662"/>
                    <a:gd name="T55" fmla="*/ 178 h 714"/>
                    <a:gd name="T56" fmla="*/ 139 w 662"/>
                    <a:gd name="T57" fmla="*/ 172 h 714"/>
                    <a:gd name="T58" fmla="*/ 147 w 662"/>
                    <a:gd name="T59" fmla="*/ 164 h 714"/>
                    <a:gd name="T60" fmla="*/ 152 w 662"/>
                    <a:gd name="T61" fmla="*/ 155 h 714"/>
                    <a:gd name="T62" fmla="*/ 154 w 662"/>
                    <a:gd name="T63" fmla="*/ 146 h 714"/>
                    <a:gd name="T64" fmla="*/ 153 w 662"/>
                    <a:gd name="T65" fmla="*/ 138 h 714"/>
                    <a:gd name="T66" fmla="*/ 155 w 662"/>
                    <a:gd name="T67" fmla="*/ 129 h 714"/>
                    <a:gd name="T68" fmla="*/ 157 w 662"/>
                    <a:gd name="T69" fmla="*/ 114 h 714"/>
                    <a:gd name="T70" fmla="*/ 162 w 662"/>
                    <a:gd name="T71" fmla="*/ 91 h 714"/>
                    <a:gd name="T72" fmla="*/ 166 w 662"/>
                    <a:gd name="T73" fmla="*/ 68 h 714"/>
                    <a:gd name="T74" fmla="*/ 165 w 662"/>
                    <a:gd name="T75" fmla="*/ 53 h 714"/>
                    <a:gd name="T76" fmla="*/ 162 w 662"/>
                    <a:gd name="T77" fmla="*/ 41 h 714"/>
                    <a:gd name="T78" fmla="*/ 156 w 662"/>
                    <a:gd name="T79" fmla="*/ 30 h 714"/>
                    <a:gd name="T80" fmla="*/ 149 w 662"/>
                    <a:gd name="T81" fmla="*/ 21 h 714"/>
                    <a:gd name="T82" fmla="*/ 142 w 662"/>
                    <a:gd name="T83" fmla="*/ 14 h 714"/>
                    <a:gd name="T84" fmla="*/ 134 w 662"/>
                    <a:gd name="T85" fmla="*/ 9 h 714"/>
                    <a:gd name="T86" fmla="*/ 127 w 662"/>
                    <a:gd name="T87" fmla="*/ 4 h 714"/>
                    <a:gd name="T88" fmla="*/ 122 w 662"/>
                    <a:gd name="T89" fmla="*/ 1 h 714"/>
                    <a:gd name="T90" fmla="*/ 116 w 662"/>
                    <a:gd name="T91" fmla="*/ 0 h 714"/>
                    <a:gd name="T92" fmla="*/ 109 w 662"/>
                    <a:gd name="T93" fmla="*/ 1 h 714"/>
                    <a:gd name="T94" fmla="*/ 102 w 662"/>
                    <a:gd name="T95" fmla="*/ 1 h 714"/>
                    <a:gd name="T96" fmla="*/ 95 w 662"/>
                    <a:gd name="T97" fmla="*/ 3 h 714"/>
                    <a:gd name="T98" fmla="*/ 89 w 662"/>
                    <a:gd name="T99" fmla="*/ 6 h 714"/>
                    <a:gd name="T100" fmla="*/ 83 w 662"/>
                    <a:gd name="T101" fmla="*/ 8 h 714"/>
                    <a:gd name="T102" fmla="*/ 80 w 662"/>
                    <a:gd name="T103" fmla="*/ 11 h 714"/>
                    <a:gd name="T104" fmla="*/ 77 w 662"/>
                    <a:gd name="T105" fmla="*/ 11 h 714"/>
                    <a:gd name="T106" fmla="*/ 73 w 662"/>
                    <a:gd name="T107" fmla="*/ 12 h 714"/>
                    <a:gd name="T108" fmla="*/ 67 w 662"/>
                    <a:gd name="T109" fmla="*/ 13 h 714"/>
                    <a:gd name="T110" fmla="*/ 61 w 662"/>
                    <a:gd name="T111" fmla="*/ 15 h 714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662"/>
                    <a:gd name="T169" fmla="*/ 0 h 714"/>
                    <a:gd name="T170" fmla="*/ 662 w 662"/>
                    <a:gd name="T171" fmla="*/ 714 h 714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662" h="714">
                      <a:moveTo>
                        <a:pt x="239" y="64"/>
                      </a:moveTo>
                      <a:lnTo>
                        <a:pt x="231" y="69"/>
                      </a:lnTo>
                      <a:lnTo>
                        <a:pt x="223" y="75"/>
                      </a:lnTo>
                      <a:lnTo>
                        <a:pt x="214" y="82"/>
                      </a:lnTo>
                      <a:lnTo>
                        <a:pt x="203" y="88"/>
                      </a:lnTo>
                      <a:lnTo>
                        <a:pt x="195" y="95"/>
                      </a:lnTo>
                      <a:lnTo>
                        <a:pt x="186" y="101"/>
                      </a:lnTo>
                      <a:lnTo>
                        <a:pt x="179" y="107"/>
                      </a:lnTo>
                      <a:lnTo>
                        <a:pt x="174" y="111"/>
                      </a:lnTo>
                      <a:lnTo>
                        <a:pt x="168" y="112"/>
                      </a:lnTo>
                      <a:lnTo>
                        <a:pt x="159" y="114"/>
                      </a:lnTo>
                      <a:lnTo>
                        <a:pt x="150" y="117"/>
                      </a:lnTo>
                      <a:lnTo>
                        <a:pt x="137" y="122"/>
                      </a:lnTo>
                      <a:lnTo>
                        <a:pt x="125" y="128"/>
                      </a:lnTo>
                      <a:lnTo>
                        <a:pt x="112" y="135"/>
                      </a:lnTo>
                      <a:lnTo>
                        <a:pt x="99" y="142"/>
                      </a:lnTo>
                      <a:lnTo>
                        <a:pt x="86" y="151"/>
                      </a:lnTo>
                      <a:lnTo>
                        <a:pt x="71" y="161"/>
                      </a:lnTo>
                      <a:lnTo>
                        <a:pt x="58" y="170"/>
                      </a:lnTo>
                      <a:lnTo>
                        <a:pt x="46" y="180"/>
                      </a:lnTo>
                      <a:lnTo>
                        <a:pt x="36" y="191"/>
                      </a:lnTo>
                      <a:lnTo>
                        <a:pt x="26" y="202"/>
                      </a:lnTo>
                      <a:lnTo>
                        <a:pt x="18" y="212"/>
                      </a:lnTo>
                      <a:lnTo>
                        <a:pt x="13" y="223"/>
                      </a:lnTo>
                      <a:lnTo>
                        <a:pt x="9" y="235"/>
                      </a:lnTo>
                      <a:lnTo>
                        <a:pt x="4" y="263"/>
                      </a:lnTo>
                      <a:lnTo>
                        <a:pt x="0" y="298"/>
                      </a:lnTo>
                      <a:lnTo>
                        <a:pt x="0" y="336"/>
                      </a:lnTo>
                      <a:lnTo>
                        <a:pt x="7" y="377"/>
                      </a:lnTo>
                      <a:lnTo>
                        <a:pt x="20" y="418"/>
                      </a:lnTo>
                      <a:lnTo>
                        <a:pt x="43" y="460"/>
                      </a:lnTo>
                      <a:lnTo>
                        <a:pt x="79" y="501"/>
                      </a:lnTo>
                      <a:lnTo>
                        <a:pt x="126" y="537"/>
                      </a:lnTo>
                      <a:lnTo>
                        <a:pt x="155" y="554"/>
                      </a:lnTo>
                      <a:lnTo>
                        <a:pt x="181" y="570"/>
                      </a:lnTo>
                      <a:lnTo>
                        <a:pt x="204" y="583"/>
                      </a:lnTo>
                      <a:lnTo>
                        <a:pt x="226" y="595"/>
                      </a:lnTo>
                      <a:lnTo>
                        <a:pt x="245" y="605"/>
                      </a:lnTo>
                      <a:lnTo>
                        <a:pt x="263" y="613"/>
                      </a:lnTo>
                      <a:lnTo>
                        <a:pt x="279" y="621"/>
                      </a:lnTo>
                      <a:lnTo>
                        <a:pt x="295" y="628"/>
                      </a:lnTo>
                      <a:lnTo>
                        <a:pt x="308" y="635"/>
                      </a:lnTo>
                      <a:lnTo>
                        <a:pt x="321" y="641"/>
                      </a:lnTo>
                      <a:lnTo>
                        <a:pt x="332" y="646"/>
                      </a:lnTo>
                      <a:lnTo>
                        <a:pt x="343" y="651"/>
                      </a:lnTo>
                      <a:lnTo>
                        <a:pt x="355" y="657"/>
                      </a:lnTo>
                      <a:lnTo>
                        <a:pt x="365" y="663"/>
                      </a:lnTo>
                      <a:lnTo>
                        <a:pt x="375" y="669"/>
                      </a:lnTo>
                      <a:lnTo>
                        <a:pt x="385" y="676"/>
                      </a:lnTo>
                      <a:lnTo>
                        <a:pt x="398" y="685"/>
                      </a:lnTo>
                      <a:lnTo>
                        <a:pt x="413" y="694"/>
                      </a:lnTo>
                      <a:lnTo>
                        <a:pt x="432" y="703"/>
                      </a:lnTo>
                      <a:lnTo>
                        <a:pt x="451" y="709"/>
                      </a:lnTo>
                      <a:lnTo>
                        <a:pt x="471" y="713"/>
                      </a:lnTo>
                      <a:lnTo>
                        <a:pt x="492" y="714"/>
                      </a:lnTo>
                      <a:lnTo>
                        <a:pt x="515" y="710"/>
                      </a:lnTo>
                      <a:lnTo>
                        <a:pt x="536" y="701"/>
                      </a:lnTo>
                      <a:lnTo>
                        <a:pt x="556" y="688"/>
                      </a:lnTo>
                      <a:lnTo>
                        <a:pt x="574" y="673"/>
                      </a:lnTo>
                      <a:lnTo>
                        <a:pt x="588" y="655"/>
                      </a:lnTo>
                      <a:lnTo>
                        <a:pt x="599" y="637"/>
                      </a:lnTo>
                      <a:lnTo>
                        <a:pt x="607" y="617"/>
                      </a:lnTo>
                      <a:lnTo>
                        <a:pt x="612" y="598"/>
                      </a:lnTo>
                      <a:lnTo>
                        <a:pt x="614" y="581"/>
                      </a:lnTo>
                      <a:lnTo>
                        <a:pt x="613" y="565"/>
                      </a:lnTo>
                      <a:lnTo>
                        <a:pt x="612" y="550"/>
                      </a:lnTo>
                      <a:lnTo>
                        <a:pt x="613" y="534"/>
                      </a:lnTo>
                      <a:lnTo>
                        <a:pt x="617" y="515"/>
                      </a:lnTo>
                      <a:lnTo>
                        <a:pt x="622" y="489"/>
                      </a:lnTo>
                      <a:lnTo>
                        <a:pt x="628" y="458"/>
                      </a:lnTo>
                      <a:lnTo>
                        <a:pt x="637" y="417"/>
                      </a:lnTo>
                      <a:lnTo>
                        <a:pt x="647" y="367"/>
                      </a:lnTo>
                      <a:lnTo>
                        <a:pt x="658" y="304"/>
                      </a:lnTo>
                      <a:lnTo>
                        <a:pt x="662" y="271"/>
                      </a:lnTo>
                      <a:lnTo>
                        <a:pt x="662" y="242"/>
                      </a:lnTo>
                      <a:lnTo>
                        <a:pt x="659" y="213"/>
                      </a:lnTo>
                      <a:lnTo>
                        <a:pt x="653" y="187"/>
                      </a:lnTo>
                      <a:lnTo>
                        <a:pt x="645" y="163"/>
                      </a:lnTo>
                      <a:lnTo>
                        <a:pt x="635" y="141"/>
                      </a:lnTo>
                      <a:lnTo>
                        <a:pt x="622" y="120"/>
                      </a:lnTo>
                      <a:lnTo>
                        <a:pt x="609" y="102"/>
                      </a:lnTo>
                      <a:lnTo>
                        <a:pt x="595" y="84"/>
                      </a:lnTo>
                      <a:lnTo>
                        <a:pt x="580" y="69"/>
                      </a:lnTo>
                      <a:lnTo>
                        <a:pt x="566" y="56"/>
                      </a:lnTo>
                      <a:lnTo>
                        <a:pt x="550" y="44"/>
                      </a:lnTo>
                      <a:lnTo>
                        <a:pt x="536" y="34"/>
                      </a:lnTo>
                      <a:lnTo>
                        <a:pt x="523" y="25"/>
                      </a:lnTo>
                      <a:lnTo>
                        <a:pt x="511" y="16"/>
                      </a:lnTo>
                      <a:lnTo>
                        <a:pt x="501" y="10"/>
                      </a:lnTo>
                      <a:lnTo>
                        <a:pt x="490" y="5"/>
                      </a:lnTo>
                      <a:lnTo>
                        <a:pt x="479" y="2"/>
                      </a:lnTo>
                      <a:lnTo>
                        <a:pt x="466" y="0"/>
                      </a:lnTo>
                      <a:lnTo>
                        <a:pt x="453" y="0"/>
                      </a:lnTo>
                      <a:lnTo>
                        <a:pt x="439" y="1"/>
                      </a:lnTo>
                      <a:lnTo>
                        <a:pt x="425" y="2"/>
                      </a:lnTo>
                      <a:lnTo>
                        <a:pt x="410" y="5"/>
                      </a:lnTo>
                      <a:lnTo>
                        <a:pt x="396" y="8"/>
                      </a:lnTo>
                      <a:lnTo>
                        <a:pt x="382" y="12"/>
                      </a:lnTo>
                      <a:lnTo>
                        <a:pt x="369" y="17"/>
                      </a:lnTo>
                      <a:lnTo>
                        <a:pt x="357" y="23"/>
                      </a:lnTo>
                      <a:lnTo>
                        <a:pt x="345" y="27"/>
                      </a:lnTo>
                      <a:lnTo>
                        <a:pt x="335" y="32"/>
                      </a:lnTo>
                      <a:lnTo>
                        <a:pt x="326" y="37"/>
                      </a:lnTo>
                      <a:lnTo>
                        <a:pt x="320" y="42"/>
                      </a:lnTo>
                      <a:lnTo>
                        <a:pt x="315" y="46"/>
                      </a:lnTo>
                      <a:lnTo>
                        <a:pt x="308" y="47"/>
                      </a:lnTo>
                      <a:lnTo>
                        <a:pt x="300" y="48"/>
                      </a:lnTo>
                      <a:lnTo>
                        <a:pt x="290" y="49"/>
                      </a:lnTo>
                      <a:lnTo>
                        <a:pt x="278" y="51"/>
                      </a:lnTo>
                      <a:lnTo>
                        <a:pt x="267" y="54"/>
                      </a:lnTo>
                      <a:lnTo>
                        <a:pt x="257" y="56"/>
                      </a:lnTo>
                      <a:lnTo>
                        <a:pt x="247" y="60"/>
                      </a:lnTo>
                      <a:lnTo>
                        <a:pt x="239" y="64"/>
                      </a:lnTo>
                      <a:close/>
                    </a:path>
                  </a:pathLst>
                </a:custGeom>
                <a:solidFill>
                  <a:srgbClr val="FF19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06" name="Freeform 43"/>
                <p:cNvSpPr>
                  <a:spLocks noChangeAspect="1"/>
                </p:cNvSpPr>
                <p:nvPr/>
              </p:nvSpPr>
              <p:spPr bwMode="auto">
                <a:xfrm>
                  <a:off x="4896" y="761"/>
                  <a:ext cx="65" cy="129"/>
                </a:xfrm>
                <a:custGeom>
                  <a:avLst/>
                  <a:gdLst>
                    <a:gd name="T0" fmla="*/ 6 w 130"/>
                    <a:gd name="T1" fmla="*/ 6 h 259"/>
                    <a:gd name="T2" fmla="*/ 4 w 130"/>
                    <a:gd name="T3" fmla="*/ 13 h 259"/>
                    <a:gd name="T4" fmla="*/ 4 w 130"/>
                    <a:gd name="T5" fmla="*/ 21 h 259"/>
                    <a:gd name="T6" fmla="*/ 6 w 130"/>
                    <a:gd name="T7" fmla="*/ 28 h 259"/>
                    <a:gd name="T8" fmla="*/ 8 w 130"/>
                    <a:gd name="T9" fmla="*/ 36 h 259"/>
                    <a:gd name="T10" fmla="*/ 10 w 130"/>
                    <a:gd name="T11" fmla="*/ 44 h 259"/>
                    <a:gd name="T12" fmla="*/ 9 w 130"/>
                    <a:gd name="T13" fmla="*/ 51 h 259"/>
                    <a:gd name="T14" fmla="*/ 6 w 130"/>
                    <a:gd name="T15" fmla="*/ 58 h 259"/>
                    <a:gd name="T16" fmla="*/ 0 w 130"/>
                    <a:gd name="T17" fmla="*/ 64 h 259"/>
                    <a:gd name="T18" fmla="*/ 5 w 130"/>
                    <a:gd name="T19" fmla="*/ 64 h 259"/>
                    <a:gd name="T20" fmla="*/ 11 w 130"/>
                    <a:gd name="T21" fmla="*/ 63 h 259"/>
                    <a:gd name="T22" fmla="*/ 15 w 130"/>
                    <a:gd name="T23" fmla="*/ 61 h 259"/>
                    <a:gd name="T24" fmla="*/ 19 w 130"/>
                    <a:gd name="T25" fmla="*/ 57 h 259"/>
                    <a:gd name="T26" fmla="*/ 23 w 130"/>
                    <a:gd name="T27" fmla="*/ 53 h 259"/>
                    <a:gd name="T28" fmla="*/ 26 w 130"/>
                    <a:gd name="T29" fmla="*/ 48 h 259"/>
                    <a:gd name="T30" fmla="*/ 28 w 130"/>
                    <a:gd name="T31" fmla="*/ 43 h 259"/>
                    <a:gd name="T32" fmla="*/ 30 w 130"/>
                    <a:gd name="T33" fmla="*/ 37 h 259"/>
                    <a:gd name="T34" fmla="*/ 32 w 130"/>
                    <a:gd name="T35" fmla="*/ 31 h 259"/>
                    <a:gd name="T36" fmla="*/ 33 w 130"/>
                    <a:gd name="T37" fmla="*/ 26 h 259"/>
                    <a:gd name="T38" fmla="*/ 33 w 130"/>
                    <a:gd name="T39" fmla="*/ 20 h 259"/>
                    <a:gd name="T40" fmla="*/ 32 w 130"/>
                    <a:gd name="T41" fmla="*/ 15 h 259"/>
                    <a:gd name="T42" fmla="*/ 30 w 130"/>
                    <a:gd name="T43" fmla="*/ 11 h 259"/>
                    <a:gd name="T44" fmla="*/ 29 w 130"/>
                    <a:gd name="T45" fmla="*/ 7 h 259"/>
                    <a:gd name="T46" fmla="*/ 26 w 130"/>
                    <a:gd name="T47" fmla="*/ 4 h 259"/>
                    <a:gd name="T48" fmla="*/ 23 w 130"/>
                    <a:gd name="T49" fmla="*/ 2 h 259"/>
                    <a:gd name="T50" fmla="*/ 19 w 130"/>
                    <a:gd name="T51" fmla="*/ 1 h 259"/>
                    <a:gd name="T52" fmla="*/ 17 w 130"/>
                    <a:gd name="T53" fmla="*/ 0 h 259"/>
                    <a:gd name="T54" fmla="*/ 14 w 130"/>
                    <a:gd name="T55" fmla="*/ 0 h 259"/>
                    <a:gd name="T56" fmla="*/ 12 w 130"/>
                    <a:gd name="T57" fmla="*/ 0 h 259"/>
                    <a:gd name="T58" fmla="*/ 10 w 130"/>
                    <a:gd name="T59" fmla="*/ 0 h 259"/>
                    <a:gd name="T60" fmla="*/ 8 w 130"/>
                    <a:gd name="T61" fmla="*/ 2 h 259"/>
                    <a:gd name="T62" fmla="*/ 7 w 130"/>
                    <a:gd name="T63" fmla="*/ 4 h 259"/>
                    <a:gd name="T64" fmla="*/ 6 w 130"/>
                    <a:gd name="T65" fmla="*/ 6 h 25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30"/>
                    <a:gd name="T100" fmla="*/ 0 h 259"/>
                    <a:gd name="T101" fmla="*/ 130 w 130"/>
                    <a:gd name="T102" fmla="*/ 259 h 25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30" h="259">
                      <a:moveTo>
                        <a:pt x="25" y="26"/>
                      </a:moveTo>
                      <a:lnTo>
                        <a:pt x="17" y="55"/>
                      </a:lnTo>
                      <a:lnTo>
                        <a:pt x="18" y="84"/>
                      </a:lnTo>
                      <a:lnTo>
                        <a:pt x="25" y="115"/>
                      </a:lnTo>
                      <a:lnTo>
                        <a:pt x="34" y="145"/>
                      </a:lnTo>
                      <a:lnTo>
                        <a:pt x="40" y="176"/>
                      </a:lnTo>
                      <a:lnTo>
                        <a:pt x="39" y="205"/>
                      </a:lnTo>
                      <a:lnTo>
                        <a:pt x="27" y="232"/>
                      </a:lnTo>
                      <a:lnTo>
                        <a:pt x="0" y="259"/>
                      </a:lnTo>
                      <a:lnTo>
                        <a:pt x="23" y="259"/>
                      </a:lnTo>
                      <a:lnTo>
                        <a:pt x="44" y="254"/>
                      </a:lnTo>
                      <a:lnTo>
                        <a:pt x="62" y="244"/>
                      </a:lnTo>
                      <a:lnTo>
                        <a:pt x="79" y="229"/>
                      </a:lnTo>
                      <a:lnTo>
                        <a:pt x="94" y="213"/>
                      </a:lnTo>
                      <a:lnTo>
                        <a:pt x="106" y="194"/>
                      </a:lnTo>
                      <a:lnTo>
                        <a:pt x="115" y="173"/>
                      </a:lnTo>
                      <a:lnTo>
                        <a:pt x="123" y="150"/>
                      </a:lnTo>
                      <a:lnTo>
                        <a:pt x="128" y="127"/>
                      </a:lnTo>
                      <a:lnTo>
                        <a:pt x="130" y="105"/>
                      </a:lnTo>
                      <a:lnTo>
                        <a:pt x="130" y="82"/>
                      </a:lnTo>
                      <a:lnTo>
                        <a:pt x="128" y="62"/>
                      </a:lnTo>
                      <a:lnTo>
                        <a:pt x="123" y="44"/>
                      </a:lnTo>
                      <a:lnTo>
                        <a:pt x="116" y="28"/>
                      </a:lnTo>
                      <a:lnTo>
                        <a:pt x="106" y="17"/>
                      </a:lnTo>
                      <a:lnTo>
                        <a:pt x="93" y="9"/>
                      </a:lnTo>
                      <a:lnTo>
                        <a:pt x="79" y="4"/>
                      </a:lnTo>
                      <a:lnTo>
                        <a:pt x="68" y="1"/>
                      </a:lnTo>
                      <a:lnTo>
                        <a:pt x="57" y="0"/>
                      </a:lnTo>
                      <a:lnTo>
                        <a:pt x="48" y="0"/>
                      </a:lnTo>
                      <a:lnTo>
                        <a:pt x="41" y="3"/>
                      </a:lnTo>
                      <a:lnTo>
                        <a:pt x="34" y="8"/>
                      </a:lnTo>
                      <a:lnTo>
                        <a:pt x="29" y="16"/>
                      </a:lnTo>
                      <a:lnTo>
                        <a:pt x="25" y="26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07" name="Freeform 44"/>
                <p:cNvSpPr>
                  <a:spLocks noChangeAspect="1"/>
                </p:cNvSpPr>
                <p:nvPr/>
              </p:nvSpPr>
              <p:spPr bwMode="auto">
                <a:xfrm>
                  <a:off x="4808" y="757"/>
                  <a:ext cx="115" cy="107"/>
                </a:xfrm>
                <a:custGeom>
                  <a:avLst/>
                  <a:gdLst>
                    <a:gd name="T0" fmla="*/ 58 w 229"/>
                    <a:gd name="T1" fmla="*/ 0 h 212"/>
                    <a:gd name="T2" fmla="*/ 53 w 229"/>
                    <a:gd name="T3" fmla="*/ 1 h 212"/>
                    <a:gd name="T4" fmla="*/ 47 w 229"/>
                    <a:gd name="T5" fmla="*/ 2 h 212"/>
                    <a:gd name="T6" fmla="*/ 41 w 229"/>
                    <a:gd name="T7" fmla="*/ 5 h 212"/>
                    <a:gd name="T8" fmla="*/ 35 w 229"/>
                    <a:gd name="T9" fmla="*/ 9 h 212"/>
                    <a:gd name="T10" fmla="*/ 30 w 229"/>
                    <a:gd name="T11" fmla="*/ 14 h 212"/>
                    <a:gd name="T12" fmla="*/ 25 w 229"/>
                    <a:gd name="T13" fmla="*/ 19 h 212"/>
                    <a:gd name="T14" fmla="*/ 22 w 229"/>
                    <a:gd name="T15" fmla="*/ 25 h 212"/>
                    <a:gd name="T16" fmla="*/ 21 w 229"/>
                    <a:gd name="T17" fmla="*/ 31 h 212"/>
                    <a:gd name="T18" fmla="*/ 20 w 229"/>
                    <a:gd name="T19" fmla="*/ 36 h 212"/>
                    <a:gd name="T20" fmla="*/ 18 w 229"/>
                    <a:gd name="T21" fmla="*/ 40 h 212"/>
                    <a:gd name="T22" fmla="*/ 16 w 229"/>
                    <a:gd name="T23" fmla="*/ 45 h 212"/>
                    <a:gd name="T24" fmla="*/ 13 w 229"/>
                    <a:gd name="T25" fmla="*/ 48 h 212"/>
                    <a:gd name="T26" fmla="*/ 10 w 229"/>
                    <a:gd name="T27" fmla="*/ 50 h 212"/>
                    <a:gd name="T28" fmla="*/ 7 w 229"/>
                    <a:gd name="T29" fmla="*/ 52 h 212"/>
                    <a:gd name="T30" fmla="*/ 3 w 229"/>
                    <a:gd name="T31" fmla="*/ 53 h 212"/>
                    <a:gd name="T32" fmla="*/ 0 w 229"/>
                    <a:gd name="T33" fmla="*/ 52 h 212"/>
                    <a:gd name="T34" fmla="*/ 4 w 229"/>
                    <a:gd name="T35" fmla="*/ 53 h 212"/>
                    <a:gd name="T36" fmla="*/ 7 w 229"/>
                    <a:gd name="T37" fmla="*/ 54 h 212"/>
                    <a:gd name="T38" fmla="*/ 10 w 229"/>
                    <a:gd name="T39" fmla="*/ 54 h 212"/>
                    <a:gd name="T40" fmla="*/ 14 w 229"/>
                    <a:gd name="T41" fmla="*/ 53 h 212"/>
                    <a:gd name="T42" fmla="*/ 17 w 229"/>
                    <a:gd name="T43" fmla="*/ 52 h 212"/>
                    <a:gd name="T44" fmla="*/ 20 w 229"/>
                    <a:gd name="T45" fmla="*/ 51 h 212"/>
                    <a:gd name="T46" fmla="*/ 23 w 229"/>
                    <a:gd name="T47" fmla="*/ 49 h 212"/>
                    <a:gd name="T48" fmla="*/ 27 w 229"/>
                    <a:gd name="T49" fmla="*/ 47 h 212"/>
                    <a:gd name="T50" fmla="*/ 29 w 229"/>
                    <a:gd name="T51" fmla="*/ 45 h 212"/>
                    <a:gd name="T52" fmla="*/ 32 w 229"/>
                    <a:gd name="T53" fmla="*/ 43 h 212"/>
                    <a:gd name="T54" fmla="*/ 35 w 229"/>
                    <a:gd name="T55" fmla="*/ 41 h 212"/>
                    <a:gd name="T56" fmla="*/ 37 w 229"/>
                    <a:gd name="T57" fmla="*/ 38 h 212"/>
                    <a:gd name="T58" fmla="*/ 39 w 229"/>
                    <a:gd name="T59" fmla="*/ 36 h 212"/>
                    <a:gd name="T60" fmla="*/ 40 w 229"/>
                    <a:gd name="T61" fmla="*/ 34 h 212"/>
                    <a:gd name="T62" fmla="*/ 41 w 229"/>
                    <a:gd name="T63" fmla="*/ 32 h 212"/>
                    <a:gd name="T64" fmla="*/ 42 w 229"/>
                    <a:gd name="T65" fmla="*/ 30 h 212"/>
                    <a:gd name="T66" fmla="*/ 43 w 229"/>
                    <a:gd name="T67" fmla="*/ 26 h 212"/>
                    <a:gd name="T68" fmla="*/ 45 w 229"/>
                    <a:gd name="T69" fmla="*/ 22 h 212"/>
                    <a:gd name="T70" fmla="*/ 46 w 229"/>
                    <a:gd name="T71" fmla="*/ 17 h 212"/>
                    <a:gd name="T72" fmla="*/ 49 w 229"/>
                    <a:gd name="T73" fmla="*/ 13 h 212"/>
                    <a:gd name="T74" fmla="*/ 51 w 229"/>
                    <a:gd name="T75" fmla="*/ 8 h 212"/>
                    <a:gd name="T76" fmla="*/ 53 w 229"/>
                    <a:gd name="T77" fmla="*/ 5 h 212"/>
                    <a:gd name="T78" fmla="*/ 55 w 229"/>
                    <a:gd name="T79" fmla="*/ 2 h 212"/>
                    <a:gd name="T80" fmla="*/ 58 w 229"/>
                    <a:gd name="T81" fmla="*/ 0 h 212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229"/>
                    <a:gd name="T124" fmla="*/ 0 h 212"/>
                    <a:gd name="T125" fmla="*/ 229 w 229"/>
                    <a:gd name="T126" fmla="*/ 212 h 212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229" h="212">
                      <a:moveTo>
                        <a:pt x="229" y="0"/>
                      </a:moveTo>
                      <a:lnTo>
                        <a:pt x="209" y="1"/>
                      </a:lnTo>
                      <a:lnTo>
                        <a:pt x="186" y="7"/>
                      </a:lnTo>
                      <a:lnTo>
                        <a:pt x="162" y="19"/>
                      </a:lnTo>
                      <a:lnTo>
                        <a:pt x="140" y="35"/>
                      </a:lnTo>
                      <a:lnTo>
                        <a:pt x="118" y="55"/>
                      </a:lnTo>
                      <a:lnTo>
                        <a:pt x="100" y="76"/>
                      </a:lnTo>
                      <a:lnTo>
                        <a:pt x="88" y="97"/>
                      </a:lnTo>
                      <a:lnTo>
                        <a:pt x="83" y="120"/>
                      </a:lnTo>
                      <a:lnTo>
                        <a:pt x="79" y="140"/>
                      </a:lnTo>
                      <a:lnTo>
                        <a:pt x="72" y="159"/>
                      </a:lnTo>
                      <a:lnTo>
                        <a:pt x="63" y="176"/>
                      </a:lnTo>
                      <a:lnTo>
                        <a:pt x="52" y="189"/>
                      </a:lnTo>
                      <a:lnTo>
                        <a:pt x="38" y="199"/>
                      </a:lnTo>
                      <a:lnTo>
                        <a:pt x="25" y="205"/>
                      </a:lnTo>
                      <a:lnTo>
                        <a:pt x="12" y="208"/>
                      </a:lnTo>
                      <a:lnTo>
                        <a:pt x="0" y="206"/>
                      </a:lnTo>
                      <a:lnTo>
                        <a:pt x="13" y="210"/>
                      </a:lnTo>
                      <a:lnTo>
                        <a:pt x="26" y="212"/>
                      </a:lnTo>
                      <a:lnTo>
                        <a:pt x="39" y="212"/>
                      </a:lnTo>
                      <a:lnTo>
                        <a:pt x="54" y="210"/>
                      </a:lnTo>
                      <a:lnTo>
                        <a:pt x="67" y="206"/>
                      </a:lnTo>
                      <a:lnTo>
                        <a:pt x="80" y="201"/>
                      </a:lnTo>
                      <a:lnTo>
                        <a:pt x="92" y="194"/>
                      </a:lnTo>
                      <a:lnTo>
                        <a:pt x="105" y="187"/>
                      </a:lnTo>
                      <a:lnTo>
                        <a:pt x="116" y="179"/>
                      </a:lnTo>
                      <a:lnTo>
                        <a:pt x="128" y="169"/>
                      </a:lnTo>
                      <a:lnTo>
                        <a:pt x="137" y="160"/>
                      </a:lnTo>
                      <a:lnTo>
                        <a:pt x="146" y="151"/>
                      </a:lnTo>
                      <a:lnTo>
                        <a:pt x="153" y="142"/>
                      </a:lnTo>
                      <a:lnTo>
                        <a:pt x="160" y="133"/>
                      </a:lnTo>
                      <a:lnTo>
                        <a:pt x="164" y="125"/>
                      </a:lnTo>
                      <a:lnTo>
                        <a:pt x="167" y="118"/>
                      </a:lnTo>
                      <a:lnTo>
                        <a:pt x="172" y="102"/>
                      </a:lnTo>
                      <a:lnTo>
                        <a:pt x="178" y="85"/>
                      </a:lnTo>
                      <a:lnTo>
                        <a:pt x="184" y="68"/>
                      </a:lnTo>
                      <a:lnTo>
                        <a:pt x="193" y="50"/>
                      </a:lnTo>
                      <a:lnTo>
                        <a:pt x="201" y="32"/>
                      </a:lnTo>
                      <a:lnTo>
                        <a:pt x="210" y="18"/>
                      </a:lnTo>
                      <a:lnTo>
                        <a:pt x="219" y="7"/>
                      </a:lnTo>
                      <a:lnTo>
                        <a:pt x="229" y="0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08" name="Freeform 45"/>
                <p:cNvSpPr>
                  <a:spLocks noChangeAspect="1"/>
                </p:cNvSpPr>
                <p:nvPr/>
              </p:nvSpPr>
              <p:spPr bwMode="auto">
                <a:xfrm>
                  <a:off x="4911" y="709"/>
                  <a:ext cx="142" cy="60"/>
                </a:xfrm>
                <a:custGeom>
                  <a:avLst/>
                  <a:gdLst>
                    <a:gd name="T0" fmla="*/ 0 w 283"/>
                    <a:gd name="T1" fmla="*/ 30 h 119"/>
                    <a:gd name="T2" fmla="*/ 1 w 283"/>
                    <a:gd name="T3" fmla="*/ 28 h 119"/>
                    <a:gd name="T4" fmla="*/ 3 w 283"/>
                    <a:gd name="T5" fmla="*/ 26 h 119"/>
                    <a:gd name="T6" fmla="*/ 4 w 283"/>
                    <a:gd name="T7" fmla="*/ 24 h 119"/>
                    <a:gd name="T8" fmla="*/ 7 w 283"/>
                    <a:gd name="T9" fmla="*/ 21 h 119"/>
                    <a:gd name="T10" fmla="*/ 9 w 283"/>
                    <a:gd name="T11" fmla="*/ 19 h 119"/>
                    <a:gd name="T12" fmla="*/ 12 w 283"/>
                    <a:gd name="T13" fmla="*/ 17 h 119"/>
                    <a:gd name="T14" fmla="*/ 15 w 283"/>
                    <a:gd name="T15" fmla="*/ 15 h 119"/>
                    <a:gd name="T16" fmla="*/ 18 w 283"/>
                    <a:gd name="T17" fmla="*/ 14 h 119"/>
                    <a:gd name="T18" fmla="*/ 21 w 283"/>
                    <a:gd name="T19" fmla="*/ 12 h 119"/>
                    <a:gd name="T20" fmla="*/ 24 w 283"/>
                    <a:gd name="T21" fmla="*/ 11 h 119"/>
                    <a:gd name="T22" fmla="*/ 28 w 283"/>
                    <a:gd name="T23" fmla="*/ 10 h 119"/>
                    <a:gd name="T24" fmla="*/ 31 w 283"/>
                    <a:gd name="T25" fmla="*/ 9 h 119"/>
                    <a:gd name="T26" fmla="*/ 34 w 283"/>
                    <a:gd name="T27" fmla="*/ 9 h 119"/>
                    <a:gd name="T28" fmla="*/ 37 w 283"/>
                    <a:gd name="T29" fmla="*/ 9 h 119"/>
                    <a:gd name="T30" fmla="*/ 40 w 283"/>
                    <a:gd name="T31" fmla="*/ 9 h 119"/>
                    <a:gd name="T32" fmla="*/ 43 w 283"/>
                    <a:gd name="T33" fmla="*/ 10 h 119"/>
                    <a:gd name="T34" fmla="*/ 48 w 283"/>
                    <a:gd name="T35" fmla="*/ 11 h 119"/>
                    <a:gd name="T36" fmla="*/ 53 w 283"/>
                    <a:gd name="T37" fmla="*/ 12 h 119"/>
                    <a:gd name="T38" fmla="*/ 57 w 283"/>
                    <a:gd name="T39" fmla="*/ 11 h 119"/>
                    <a:gd name="T40" fmla="*/ 62 w 283"/>
                    <a:gd name="T41" fmla="*/ 10 h 119"/>
                    <a:gd name="T42" fmla="*/ 65 w 283"/>
                    <a:gd name="T43" fmla="*/ 8 h 119"/>
                    <a:gd name="T44" fmla="*/ 68 w 283"/>
                    <a:gd name="T45" fmla="*/ 6 h 119"/>
                    <a:gd name="T46" fmla="*/ 70 w 283"/>
                    <a:gd name="T47" fmla="*/ 3 h 119"/>
                    <a:gd name="T48" fmla="*/ 71 w 283"/>
                    <a:gd name="T49" fmla="*/ 0 h 119"/>
                    <a:gd name="T50" fmla="*/ 70 w 283"/>
                    <a:gd name="T51" fmla="*/ 7 h 119"/>
                    <a:gd name="T52" fmla="*/ 66 w 283"/>
                    <a:gd name="T53" fmla="*/ 13 h 119"/>
                    <a:gd name="T54" fmla="*/ 61 w 283"/>
                    <a:gd name="T55" fmla="*/ 18 h 119"/>
                    <a:gd name="T56" fmla="*/ 56 w 283"/>
                    <a:gd name="T57" fmla="*/ 22 h 119"/>
                    <a:gd name="T58" fmla="*/ 49 w 283"/>
                    <a:gd name="T59" fmla="*/ 25 h 119"/>
                    <a:gd name="T60" fmla="*/ 43 w 283"/>
                    <a:gd name="T61" fmla="*/ 27 h 119"/>
                    <a:gd name="T62" fmla="*/ 38 w 283"/>
                    <a:gd name="T63" fmla="*/ 29 h 119"/>
                    <a:gd name="T64" fmla="*/ 33 w 283"/>
                    <a:gd name="T65" fmla="*/ 29 h 119"/>
                    <a:gd name="T66" fmla="*/ 29 w 283"/>
                    <a:gd name="T67" fmla="*/ 28 h 119"/>
                    <a:gd name="T68" fmla="*/ 25 w 283"/>
                    <a:gd name="T69" fmla="*/ 28 h 119"/>
                    <a:gd name="T70" fmla="*/ 20 w 283"/>
                    <a:gd name="T71" fmla="*/ 27 h 119"/>
                    <a:gd name="T72" fmla="*/ 15 w 283"/>
                    <a:gd name="T73" fmla="*/ 27 h 119"/>
                    <a:gd name="T74" fmla="*/ 11 w 283"/>
                    <a:gd name="T75" fmla="*/ 27 h 119"/>
                    <a:gd name="T76" fmla="*/ 7 w 283"/>
                    <a:gd name="T77" fmla="*/ 28 h 119"/>
                    <a:gd name="T78" fmla="*/ 3 w 283"/>
                    <a:gd name="T79" fmla="*/ 29 h 119"/>
                    <a:gd name="T80" fmla="*/ 0 w 283"/>
                    <a:gd name="T81" fmla="*/ 30 h 119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283"/>
                    <a:gd name="T124" fmla="*/ 0 h 119"/>
                    <a:gd name="T125" fmla="*/ 283 w 283"/>
                    <a:gd name="T126" fmla="*/ 119 h 119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283" h="119">
                      <a:moveTo>
                        <a:pt x="0" y="119"/>
                      </a:moveTo>
                      <a:lnTo>
                        <a:pt x="4" y="110"/>
                      </a:lnTo>
                      <a:lnTo>
                        <a:pt x="9" y="101"/>
                      </a:lnTo>
                      <a:lnTo>
                        <a:pt x="16" y="93"/>
                      </a:lnTo>
                      <a:lnTo>
                        <a:pt x="25" y="84"/>
                      </a:lnTo>
                      <a:lnTo>
                        <a:pt x="35" y="76"/>
                      </a:lnTo>
                      <a:lnTo>
                        <a:pt x="45" y="68"/>
                      </a:lnTo>
                      <a:lnTo>
                        <a:pt x="58" y="59"/>
                      </a:lnTo>
                      <a:lnTo>
                        <a:pt x="70" y="53"/>
                      </a:lnTo>
                      <a:lnTo>
                        <a:pt x="83" y="47"/>
                      </a:lnTo>
                      <a:lnTo>
                        <a:pt x="96" y="42"/>
                      </a:lnTo>
                      <a:lnTo>
                        <a:pt x="109" y="38"/>
                      </a:lnTo>
                      <a:lnTo>
                        <a:pt x="123" y="35"/>
                      </a:lnTo>
                      <a:lnTo>
                        <a:pt x="135" y="33"/>
                      </a:lnTo>
                      <a:lnTo>
                        <a:pt x="147" y="33"/>
                      </a:lnTo>
                      <a:lnTo>
                        <a:pt x="159" y="34"/>
                      </a:lnTo>
                      <a:lnTo>
                        <a:pt x="169" y="37"/>
                      </a:lnTo>
                      <a:lnTo>
                        <a:pt x="189" y="43"/>
                      </a:lnTo>
                      <a:lnTo>
                        <a:pt x="210" y="45"/>
                      </a:lnTo>
                      <a:lnTo>
                        <a:pt x="228" y="43"/>
                      </a:lnTo>
                      <a:lnTo>
                        <a:pt x="245" y="38"/>
                      </a:lnTo>
                      <a:lnTo>
                        <a:pt x="259" y="31"/>
                      </a:lnTo>
                      <a:lnTo>
                        <a:pt x="272" y="22"/>
                      </a:lnTo>
                      <a:lnTo>
                        <a:pt x="280" y="12"/>
                      </a:lnTo>
                      <a:lnTo>
                        <a:pt x="283" y="0"/>
                      </a:lnTo>
                      <a:lnTo>
                        <a:pt x="277" y="26"/>
                      </a:lnTo>
                      <a:lnTo>
                        <a:pt x="264" y="49"/>
                      </a:lnTo>
                      <a:lnTo>
                        <a:pt x="244" y="69"/>
                      </a:lnTo>
                      <a:lnTo>
                        <a:pt x="221" y="86"/>
                      </a:lnTo>
                      <a:lnTo>
                        <a:pt x="196" y="99"/>
                      </a:lnTo>
                      <a:lnTo>
                        <a:pt x="171" y="108"/>
                      </a:lnTo>
                      <a:lnTo>
                        <a:pt x="149" y="113"/>
                      </a:lnTo>
                      <a:lnTo>
                        <a:pt x="132" y="113"/>
                      </a:lnTo>
                      <a:lnTo>
                        <a:pt x="115" y="111"/>
                      </a:lnTo>
                      <a:lnTo>
                        <a:pt x="98" y="109"/>
                      </a:lnTo>
                      <a:lnTo>
                        <a:pt x="79" y="108"/>
                      </a:lnTo>
                      <a:lnTo>
                        <a:pt x="60" y="107"/>
                      </a:lnTo>
                      <a:lnTo>
                        <a:pt x="41" y="107"/>
                      </a:lnTo>
                      <a:lnTo>
                        <a:pt x="25" y="109"/>
                      </a:lnTo>
                      <a:lnTo>
                        <a:pt x="11" y="113"/>
                      </a:lnTo>
                      <a:lnTo>
                        <a:pt x="0" y="119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09" name="Freeform 46"/>
                <p:cNvSpPr>
                  <a:spLocks noChangeAspect="1"/>
                </p:cNvSpPr>
                <p:nvPr/>
              </p:nvSpPr>
              <p:spPr bwMode="auto">
                <a:xfrm>
                  <a:off x="4909" y="639"/>
                  <a:ext cx="119" cy="124"/>
                </a:xfrm>
                <a:custGeom>
                  <a:avLst/>
                  <a:gdLst>
                    <a:gd name="T0" fmla="*/ 8 w 237"/>
                    <a:gd name="T1" fmla="*/ 61 h 249"/>
                    <a:gd name="T2" fmla="*/ 13 w 237"/>
                    <a:gd name="T3" fmla="*/ 62 h 249"/>
                    <a:gd name="T4" fmla="*/ 18 w 237"/>
                    <a:gd name="T5" fmla="*/ 59 h 249"/>
                    <a:gd name="T6" fmla="*/ 22 w 237"/>
                    <a:gd name="T7" fmla="*/ 54 h 249"/>
                    <a:gd name="T8" fmla="*/ 25 w 237"/>
                    <a:gd name="T9" fmla="*/ 47 h 249"/>
                    <a:gd name="T10" fmla="*/ 28 w 237"/>
                    <a:gd name="T11" fmla="*/ 39 h 249"/>
                    <a:gd name="T12" fmla="*/ 30 w 237"/>
                    <a:gd name="T13" fmla="*/ 31 h 249"/>
                    <a:gd name="T14" fmla="*/ 33 w 237"/>
                    <a:gd name="T15" fmla="*/ 24 h 249"/>
                    <a:gd name="T16" fmla="*/ 35 w 237"/>
                    <a:gd name="T17" fmla="*/ 18 h 249"/>
                    <a:gd name="T18" fmla="*/ 38 w 237"/>
                    <a:gd name="T19" fmla="*/ 13 h 249"/>
                    <a:gd name="T20" fmla="*/ 40 w 237"/>
                    <a:gd name="T21" fmla="*/ 9 h 249"/>
                    <a:gd name="T22" fmla="*/ 43 w 237"/>
                    <a:gd name="T23" fmla="*/ 6 h 249"/>
                    <a:gd name="T24" fmla="*/ 46 w 237"/>
                    <a:gd name="T25" fmla="*/ 4 h 249"/>
                    <a:gd name="T26" fmla="*/ 50 w 237"/>
                    <a:gd name="T27" fmla="*/ 3 h 249"/>
                    <a:gd name="T28" fmla="*/ 53 w 237"/>
                    <a:gd name="T29" fmla="*/ 3 h 249"/>
                    <a:gd name="T30" fmla="*/ 56 w 237"/>
                    <a:gd name="T31" fmla="*/ 3 h 249"/>
                    <a:gd name="T32" fmla="*/ 60 w 237"/>
                    <a:gd name="T33" fmla="*/ 3 h 249"/>
                    <a:gd name="T34" fmla="*/ 56 w 237"/>
                    <a:gd name="T35" fmla="*/ 2 h 249"/>
                    <a:gd name="T36" fmla="*/ 53 w 237"/>
                    <a:gd name="T37" fmla="*/ 0 h 249"/>
                    <a:gd name="T38" fmla="*/ 49 w 237"/>
                    <a:gd name="T39" fmla="*/ 0 h 249"/>
                    <a:gd name="T40" fmla="*/ 45 w 237"/>
                    <a:gd name="T41" fmla="*/ 0 h 249"/>
                    <a:gd name="T42" fmla="*/ 41 w 237"/>
                    <a:gd name="T43" fmla="*/ 0 h 249"/>
                    <a:gd name="T44" fmla="*/ 38 w 237"/>
                    <a:gd name="T45" fmla="*/ 1 h 249"/>
                    <a:gd name="T46" fmla="*/ 34 w 237"/>
                    <a:gd name="T47" fmla="*/ 2 h 249"/>
                    <a:gd name="T48" fmla="*/ 30 w 237"/>
                    <a:gd name="T49" fmla="*/ 4 h 249"/>
                    <a:gd name="T50" fmla="*/ 26 w 237"/>
                    <a:gd name="T51" fmla="*/ 6 h 249"/>
                    <a:gd name="T52" fmla="*/ 23 w 237"/>
                    <a:gd name="T53" fmla="*/ 8 h 249"/>
                    <a:gd name="T54" fmla="*/ 19 w 237"/>
                    <a:gd name="T55" fmla="*/ 11 h 249"/>
                    <a:gd name="T56" fmla="*/ 16 w 237"/>
                    <a:gd name="T57" fmla="*/ 14 h 249"/>
                    <a:gd name="T58" fmla="*/ 13 w 237"/>
                    <a:gd name="T59" fmla="*/ 17 h 249"/>
                    <a:gd name="T60" fmla="*/ 11 w 237"/>
                    <a:gd name="T61" fmla="*/ 20 h 249"/>
                    <a:gd name="T62" fmla="*/ 9 w 237"/>
                    <a:gd name="T63" fmla="*/ 24 h 249"/>
                    <a:gd name="T64" fmla="*/ 7 w 237"/>
                    <a:gd name="T65" fmla="*/ 27 h 249"/>
                    <a:gd name="T66" fmla="*/ 4 w 237"/>
                    <a:gd name="T67" fmla="*/ 34 h 249"/>
                    <a:gd name="T68" fmla="*/ 2 w 237"/>
                    <a:gd name="T69" fmla="*/ 40 h 249"/>
                    <a:gd name="T70" fmla="*/ 1 w 237"/>
                    <a:gd name="T71" fmla="*/ 45 h 249"/>
                    <a:gd name="T72" fmla="*/ 0 w 237"/>
                    <a:gd name="T73" fmla="*/ 50 h 249"/>
                    <a:gd name="T74" fmla="*/ 1 w 237"/>
                    <a:gd name="T75" fmla="*/ 54 h 249"/>
                    <a:gd name="T76" fmla="*/ 2 w 237"/>
                    <a:gd name="T77" fmla="*/ 57 h 249"/>
                    <a:gd name="T78" fmla="*/ 5 w 237"/>
                    <a:gd name="T79" fmla="*/ 59 h 249"/>
                    <a:gd name="T80" fmla="*/ 8 w 237"/>
                    <a:gd name="T81" fmla="*/ 61 h 249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237"/>
                    <a:gd name="T124" fmla="*/ 0 h 249"/>
                    <a:gd name="T125" fmla="*/ 237 w 237"/>
                    <a:gd name="T126" fmla="*/ 249 h 249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237" h="249">
                      <a:moveTo>
                        <a:pt x="32" y="247"/>
                      </a:moveTo>
                      <a:lnTo>
                        <a:pt x="51" y="249"/>
                      </a:lnTo>
                      <a:lnTo>
                        <a:pt x="70" y="238"/>
                      </a:lnTo>
                      <a:lnTo>
                        <a:pt x="85" y="218"/>
                      </a:lnTo>
                      <a:lnTo>
                        <a:pt x="98" y="190"/>
                      </a:lnTo>
                      <a:lnTo>
                        <a:pt x="110" y="159"/>
                      </a:lnTo>
                      <a:lnTo>
                        <a:pt x="120" y="127"/>
                      </a:lnTo>
                      <a:lnTo>
                        <a:pt x="131" y="97"/>
                      </a:lnTo>
                      <a:lnTo>
                        <a:pt x="140" y="72"/>
                      </a:lnTo>
                      <a:lnTo>
                        <a:pt x="150" y="53"/>
                      </a:lnTo>
                      <a:lnTo>
                        <a:pt x="160" y="38"/>
                      </a:lnTo>
                      <a:lnTo>
                        <a:pt x="171" y="27"/>
                      </a:lnTo>
                      <a:lnTo>
                        <a:pt x="184" y="19"/>
                      </a:lnTo>
                      <a:lnTo>
                        <a:pt x="197" y="14"/>
                      </a:lnTo>
                      <a:lnTo>
                        <a:pt x="210" y="12"/>
                      </a:lnTo>
                      <a:lnTo>
                        <a:pt x="224" y="13"/>
                      </a:lnTo>
                      <a:lnTo>
                        <a:pt x="237" y="15"/>
                      </a:lnTo>
                      <a:lnTo>
                        <a:pt x="224" y="8"/>
                      </a:lnTo>
                      <a:lnTo>
                        <a:pt x="210" y="3"/>
                      </a:lnTo>
                      <a:lnTo>
                        <a:pt x="194" y="0"/>
                      </a:lnTo>
                      <a:lnTo>
                        <a:pt x="179" y="0"/>
                      </a:lnTo>
                      <a:lnTo>
                        <a:pt x="164" y="1"/>
                      </a:lnTo>
                      <a:lnTo>
                        <a:pt x="149" y="6"/>
                      </a:lnTo>
                      <a:lnTo>
                        <a:pt x="133" y="11"/>
                      </a:lnTo>
                      <a:lnTo>
                        <a:pt x="118" y="17"/>
                      </a:lnTo>
                      <a:lnTo>
                        <a:pt x="103" y="25"/>
                      </a:lnTo>
                      <a:lnTo>
                        <a:pt x="89" y="34"/>
                      </a:lnTo>
                      <a:lnTo>
                        <a:pt x="76" y="45"/>
                      </a:lnTo>
                      <a:lnTo>
                        <a:pt x="64" y="56"/>
                      </a:lnTo>
                      <a:lnTo>
                        <a:pt x="52" y="69"/>
                      </a:lnTo>
                      <a:lnTo>
                        <a:pt x="42" y="83"/>
                      </a:lnTo>
                      <a:lnTo>
                        <a:pt x="33" y="97"/>
                      </a:lnTo>
                      <a:lnTo>
                        <a:pt x="26" y="111"/>
                      </a:lnTo>
                      <a:lnTo>
                        <a:pt x="15" y="138"/>
                      </a:lnTo>
                      <a:lnTo>
                        <a:pt x="6" y="163"/>
                      </a:lnTo>
                      <a:lnTo>
                        <a:pt x="1" y="183"/>
                      </a:lnTo>
                      <a:lnTo>
                        <a:pt x="0" y="200"/>
                      </a:lnTo>
                      <a:lnTo>
                        <a:pt x="2" y="216"/>
                      </a:lnTo>
                      <a:lnTo>
                        <a:pt x="8" y="228"/>
                      </a:lnTo>
                      <a:lnTo>
                        <a:pt x="18" y="238"/>
                      </a:lnTo>
                      <a:lnTo>
                        <a:pt x="32" y="247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10" name="Freeform 47"/>
                <p:cNvSpPr>
                  <a:spLocks noChangeAspect="1"/>
                </p:cNvSpPr>
                <p:nvPr/>
              </p:nvSpPr>
              <p:spPr bwMode="auto">
                <a:xfrm>
                  <a:off x="4765" y="743"/>
                  <a:ext cx="158" cy="71"/>
                </a:xfrm>
                <a:custGeom>
                  <a:avLst/>
                  <a:gdLst>
                    <a:gd name="T0" fmla="*/ 78 w 314"/>
                    <a:gd name="T1" fmla="*/ 4 h 142"/>
                    <a:gd name="T2" fmla="*/ 76 w 314"/>
                    <a:gd name="T3" fmla="*/ 2 h 142"/>
                    <a:gd name="T4" fmla="*/ 74 w 314"/>
                    <a:gd name="T5" fmla="*/ 1 h 142"/>
                    <a:gd name="T6" fmla="*/ 72 w 314"/>
                    <a:gd name="T7" fmla="*/ 0 h 142"/>
                    <a:gd name="T8" fmla="*/ 69 w 314"/>
                    <a:gd name="T9" fmla="*/ 0 h 142"/>
                    <a:gd name="T10" fmla="*/ 66 w 314"/>
                    <a:gd name="T11" fmla="*/ 1 h 142"/>
                    <a:gd name="T12" fmla="*/ 63 w 314"/>
                    <a:gd name="T13" fmla="*/ 1 h 142"/>
                    <a:gd name="T14" fmla="*/ 59 w 314"/>
                    <a:gd name="T15" fmla="*/ 2 h 142"/>
                    <a:gd name="T16" fmla="*/ 56 w 314"/>
                    <a:gd name="T17" fmla="*/ 4 h 142"/>
                    <a:gd name="T18" fmla="*/ 52 w 314"/>
                    <a:gd name="T19" fmla="*/ 6 h 142"/>
                    <a:gd name="T20" fmla="*/ 48 w 314"/>
                    <a:gd name="T21" fmla="*/ 9 h 142"/>
                    <a:gd name="T22" fmla="*/ 44 w 314"/>
                    <a:gd name="T23" fmla="*/ 10 h 142"/>
                    <a:gd name="T24" fmla="*/ 41 w 314"/>
                    <a:gd name="T25" fmla="*/ 12 h 142"/>
                    <a:gd name="T26" fmla="*/ 37 w 314"/>
                    <a:gd name="T27" fmla="*/ 14 h 142"/>
                    <a:gd name="T28" fmla="*/ 34 w 314"/>
                    <a:gd name="T29" fmla="*/ 17 h 142"/>
                    <a:gd name="T30" fmla="*/ 31 w 314"/>
                    <a:gd name="T31" fmla="*/ 18 h 142"/>
                    <a:gd name="T32" fmla="*/ 28 w 314"/>
                    <a:gd name="T33" fmla="*/ 19 h 142"/>
                    <a:gd name="T34" fmla="*/ 23 w 314"/>
                    <a:gd name="T35" fmla="*/ 21 h 142"/>
                    <a:gd name="T36" fmla="*/ 19 w 314"/>
                    <a:gd name="T37" fmla="*/ 23 h 142"/>
                    <a:gd name="T38" fmla="*/ 15 w 314"/>
                    <a:gd name="T39" fmla="*/ 23 h 142"/>
                    <a:gd name="T40" fmla="*/ 11 w 314"/>
                    <a:gd name="T41" fmla="*/ 22 h 142"/>
                    <a:gd name="T42" fmla="*/ 8 w 314"/>
                    <a:gd name="T43" fmla="*/ 21 h 142"/>
                    <a:gd name="T44" fmla="*/ 5 w 314"/>
                    <a:gd name="T45" fmla="*/ 20 h 142"/>
                    <a:gd name="T46" fmla="*/ 3 w 314"/>
                    <a:gd name="T47" fmla="*/ 18 h 142"/>
                    <a:gd name="T48" fmla="*/ 0 w 314"/>
                    <a:gd name="T49" fmla="*/ 14 h 142"/>
                    <a:gd name="T50" fmla="*/ 2 w 314"/>
                    <a:gd name="T51" fmla="*/ 18 h 142"/>
                    <a:gd name="T52" fmla="*/ 4 w 314"/>
                    <a:gd name="T53" fmla="*/ 21 h 142"/>
                    <a:gd name="T54" fmla="*/ 6 w 314"/>
                    <a:gd name="T55" fmla="*/ 24 h 142"/>
                    <a:gd name="T56" fmla="*/ 9 w 314"/>
                    <a:gd name="T57" fmla="*/ 27 h 142"/>
                    <a:gd name="T58" fmla="*/ 12 w 314"/>
                    <a:gd name="T59" fmla="*/ 29 h 142"/>
                    <a:gd name="T60" fmla="*/ 16 w 314"/>
                    <a:gd name="T61" fmla="*/ 31 h 142"/>
                    <a:gd name="T62" fmla="*/ 20 w 314"/>
                    <a:gd name="T63" fmla="*/ 33 h 142"/>
                    <a:gd name="T64" fmla="*/ 23 w 314"/>
                    <a:gd name="T65" fmla="*/ 34 h 142"/>
                    <a:gd name="T66" fmla="*/ 28 w 314"/>
                    <a:gd name="T67" fmla="*/ 35 h 142"/>
                    <a:gd name="T68" fmla="*/ 32 w 314"/>
                    <a:gd name="T69" fmla="*/ 36 h 142"/>
                    <a:gd name="T70" fmla="*/ 36 w 314"/>
                    <a:gd name="T71" fmla="*/ 36 h 142"/>
                    <a:gd name="T72" fmla="*/ 41 w 314"/>
                    <a:gd name="T73" fmla="*/ 36 h 142"/>
                    <a:gd name="T74" fmla="*/ 45 w 314"/>
                    <a:gd name="T75" fmla="*/ 35 h 142"/>
                    <a:gd name="T76" fmla="*/ 49 w 314"/>
                    <a:gd name="T77" fmla="*/ 34 h 142"/>
                    <a:gd name="T78" fmla="*/ 53 w 314"/>
                    <a:gd name="T79" fmla="*/ 33 h 142"/>
                    <a:gd name="T80" fmla="*/ 57 w 314"/>
                    <a:gd name="T81" fmla="*/ 31 h 142"/>
                    <a:gd name="T82" fmla="*/ 63 w 314"/>
                    <a:gd name="T83" fmla="*/ 27 h 142"/>
                    <a:gd name="T84" fmla="*/ 69 w 314"/>
                    <a:gd name="T85" fmla="*/ 24 h 142"/>
                    <a:gd name="T86" fmla="*/ 73 w 314"/>
                    <a:gd name="T87" fmla="*/ 21 h 142"/>
                    <a:gd name="T88" fmla="*/ 76 w 314"/>
                    <a:gd name="T89" fmla="*/ 18 h 142"/>
                    <a:gd name="T90" fmla="*/ 78 w 314"/>
                    <a:gd name="T91" fmla="*/ 15 h 142"/>
                    <a:gd name="T92" fmla="*/ 80 w 314"/>
                    <a:gd name="T93" fmla="*/ 11 h 142"/>
                    <a:gd name="T94" fmla="*/ 79 w 314"/>
                    <a:gd name="T95" fmla="*/ 9 h 142"/>
                    <a:gd name="T96" fmla="*/ 78 w 314"/>
                    <a:gd name="T97" fmla="*/ 4 h 14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314"/>
                    <a:gd name="T148" fmla="*/ 0 h 142"/>
                    <a:gd name="T149" fmla="*/ 314 w 314"/>
                    <a:gd name="T150" fmla="*/ 142 h 14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314" h="142">
                      <a:moveTo>
                        <a:pt x="308" y="17"/>
                      </a:moveTo>
                      <a:lnTo>
                        <a:pt x="302" y="8"/>
                      </a:lnTo>
                      <a:lnTo>
                        <a:pt x="294" y="3"/>
                      </a:lnTo>
                      <a:lnTo>
                        <a:pt x="284" y="0"/>
                      </a:lnTo>
                      <a:lnTo>
                        <a:pt x="272" y="0"/>
                      </a:lnTo>
                      <a:lnTo>
                        <a:pt x="260" y="2"/>
                      </a:lnTo>
                      <a:lnTo>
                        <a:pt x="248" y="5"/>
                      </a:lnTo>
                      <a:lnTo>
                        <a:pt x="234" y="11"/>
                      </a:lnTo>
                      <a:lnTo>
                        <a:pt x="220" y="17"/>
                      </a:lnTo>
                      <a:lnTo>
                        <a:pt x="205" y="25"/>
                      </a:lnTo>
                      <a:lnTo>
                        <a:pt x="190" y="33"/>
                      </a:lnTo>
                      <a:lnTo>
                        <a:pt x="175" y="41"/>
                      </a:lnTo>
                      <a:lnTo>
                        <a:pt x="161" y="49"/>
                      </a:lnTo>
                      <a:lnTo>
                        <a:pt x="148" y="58"/>
                      </a:lnTo>
                      <a:lnTo>
                        <a:pt x="135" y="65"/>
                      </a:lnTo>
                      <a:lnTo>
                        <a:pt x="122" y="73"/>
                      </a:lnTo>
                      <a:lnTo>
                        <a:pt x="111" y="79"/>
                      </a:lnTo>
                      <a:lnTo>
                        <a:pt x="92" y="87"/>
                      </a:lnTo>
                      <a:lnTo>
                        <a:pt x="74" y="92"/>
                      </a:lnTo>
                      <a:lnTo>
                        <a:pt x="57" y="93"/>
                      </a:lnTo>
                      <a:lnTo>
                        <a:pt x="43" y="91"/>
                      </a:lnTo>
                      <a:lnTo>
                        <a:pt x="30" y="87"/>
                      </a:lnTo>
                      <a:lnTo>
                        <a:pt x="19" y="80"/>
                      </a:lnTo>
                      <a:lnTo>
                        <a:pt x="9" y="71"/>
                      </a:lnTo>
                      <a:lnTo>
                        <a:pt x="0" y="59"/>
                      </a:lnTo>
                      <a:lnTo>
                        <a:pt x="6" y="74"/>
                      </a:lnTo>
                      <a:lnTo>
                        <a:pt x="14" y="87"/>
                      </a:lnTo>
                      <a:lnTo>
                        <a:pt x="23" y="98"/>
                      </a:lnTo>
                      <a:lnTo>
                        <a:pt x="34" y="108"/>
                      </a:lnTo>
                      <a:lnTo>
                        <a:pt x="47" y="117"/>
                      </a:lnTo>
                      <a:lnTo>
                        <a:pt x="61" y="124"/>
                      </a:lnTo>
                      <a:lnTo>
                        <a:pt x="77" y="130"/>
                      </a:lnTo>
                      <a:lnTo>
                        <a:pt x="92" y="136"/>
                      </a:lnTo>
                      <a:lnTo>
                        <a:pt x="109" y="140"/>
                      </a:lnTo>
                      <a:lnTo>
                        <a:pt x="125" y="142"/>
                      </a:lnTo>
                      <a:lnTo>
                        <a:pt x="143" y="142"/>
                      </a:lnTo>
                      <a:lnTo>
                        <a:pt x="160" y="142"/>
                      </a:lnTo>
                      <a:lnTo>
                        <a:pt x="177" y="140"/>
                      </a:lnTo>
                      <a:lnTo>
                        <a:pt x="193" y="136"/>
                      </a:lnTo>
                      <a:lnTo>
                        <a:pt x="209" y="130"/>
                      </a:lnTo>
                      <a:lnTo>
                        <a:pt x="224" y="124"/>
                      </a:lnTo>
                      <a:lnTo>
                        <a:pt x="250" y="111"/>
                      </a:lnTo>
                      <a:lnTo>
                        <a:pt x="272" y="98"/>
                      </a:lnTo>
                      <a:lnTo>
                        <a:pt x="290" y="86"/>
                      </a:lnTo>
                      <a:lnTo>
                        <a:pt x="303" y="74"/>
                      </a:lnTo>
                      <a:lnTo>
                        <a:pt x="310" y="61"/>
                      </a:lnTo>
                      <a:lnTo>
                        <a:pt x="314" y="47"/>
                      </a:lnTo>
                      <a:lnTo>
                        <a:pt x="313" y="33"/>
                      </a:lnTo>
                      <a:lnTo>
                        <a:pt x="308" y="17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11" name="Freeform 48"/>
                <p:cNvSpPr>
                  <a:spLocks noChangeAspect="1"/>
                </p:cNvSpPr>
                <p:nvPr/>
              </p:nvSpPr>
              <p:spPr bwMode="auto">
                <a:xfrm>
                  <a:off x="4846" y="687"/>
                  <a:ext cx="76" cy="74"/>
                </a:xfrm>
                <a:custGeom>
                  <a:avLst/>
                  <a:gdLst>
                    <a:gd name="T0" fmla="*/ 38 w 151"/>
                    <a:gd name="T1" fmla="*/ 36 h 147"/>
                    <a:gd name="T2" fmla="*/ 34 w 151"/>
                    <a:gd name="T3" fmla="*/ 37 h 147"/>
                    <a:gd name="T4" fmla="*/ 28 w 151"/>
                    <a:gd name="T5" fmla="*/ 36 h 147"/>
                    <a:gd name="T6" fmla="*/ 22 w 151"/>
                    <a:gd name="T7" fmla="*/ 32 h 147"/>
                    <a:gd name="T8" fmla="*/ 16 w 151"/>
                    <a:gd name="T9" fmla="*/ 26 h 147"/>
                    <a:gd name="T10" fmla="*/ 10 w 151"/>
                    <a:gd name="T11" fmla="*/ 20 h 147"/>
                    <a:gd name="T12" fmla="*/ 5 w 151"/>
                    <a:gd name="T13" fmla="*/ 13 h 147"/>
                    <a:gd name="T14" fmla="*/ 2 w 151"/>
                    <a:gd name="T15" fmla="*/ 7 h 147"/>
                    <a:gd name="T16" fmla="*/ 0 w 151"/>
                    <a:gd name="T17" fmla="*/ 0 h 147"/>
                    <a:gd name="T18" fmla="*/ 2 w 151"/>
                    <a:gd name="T19" fmla="*/ 1 h 147"/>
                    <a:gd name="T20" fmla="*/ 4 w 151"/>
                    <a:gd name="T21" fmla="*/ 1 h 147"/>
                    <a:gd name="T22" fmla="*/ 5 w 151"/>
                    <a:gd name="T23" fmla="*/ 1 h 147"/>
                    <a:gd name="T24" fmla="*/ 6 w 151"/>
                    <a:gd name="T25" fmla="*/ 1 h 147"/>
                    <a:gd name="T26" fmla="*/ 7 w 151"/>
                    <a:gd name="T27" fmla="*/ 1 h 147"/>
                    <a:gd name="T28" fmla="*/ 8 w 151"/>
                    <a:gd name="T29" fmla="*/ 1 h 147"/>
                    <a:gd name="T30" fmla="*/ 9 w 151"/>
                    <a:gd name="T31" fmla="*/ 1 h 147"/>
                    <a:gd name="T32" fmla="*/ 11 w 151"/>
                    <a:gd name="T33" fmla="*/ 1 h 147"/>
                    <a:gd name="T34" fmla="*/ 13 w 151"/>
                    <a:gd name="T35" fmla="*/ 6 h 147"/>
                    <a:gd name="T36" fmla="*/ 15 w 151"/>
                    <a:gd name="T37" fmla="*/ 10 h 147"/>
                    <a:gd name="T38" fmla="*/ 18 w 151"/>
                    <a:gd name="T39" fmla="*/ 16 h 147"/>
                    <a:gd name="T40" fmla="*/ 20 w 151"/>
                    <a:gd name="T41" fmla="*/ 20 h 147"/>
                    <a:gd name="T42" fmla="*/ 24 w 151"/>
                    <a:gd name="T43" fmla="*/ 25 h 147"/>
                    <a:gd name="T44" fmla="*/ 28 w 151"/>
                    <a:gd name="T45" fmla="*/ 30 h 147"/>
                    <a:gd name="T46" fmla="*/ 33 w 151"/>
                    <a:gd name="T47" fmla="*/ 33 h 147"/>
                    <a:gd name="T48" fmla="*/ 38 w 151"/>
                    <a:gd name="T49" fmla="*/ 36 h 147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51"/>
                    <a:gd name="T76" fmla="*/ 0 h 147"/>
                    <a:gd name="T77" fmla="*/ 151 w 151"/>
                    <a:gd name="T78" fmla="*/ 147 h 147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51" h="147">
                      <a:moveTo>
                        <a:pt x="151" y="143"/>
                      </a:moveTo>
                      <a:lnTo>
                        <a:pt x="134" y="147"/>
                      </a:lnTo>
                      <a:lnTo>
                        <a:pt x="111" y="141"/>
                      </a:lnTo>
                      <a:lnTo>
                        <a:pt x="87" y="126"/>
                      </a:lnTo>
                      <a:lnTo>
                        <a:pt x="62" y="104"/>
                      </a:lnTo>
                      <a:lnTo>
                        <a:pt x="38" y="79"/>
                      </a:lnTo>
                      <a:lnTo>
                        <a:pt x="19" y="52"/>
                      </a:lnTo>
                      <a:lnTo>
                        <a:pt x="5" y="25"/>
                      </a:lnTo>
                      <a:lnTo>
                        <a:pt x="0" y="0"/>
                      </a:lnTo>
                      <a:lnTo>
                        <a:pt x="8" y="1"/>
                      </a:lnTo>
                      <a:lnTo>
                        <a:pt x="14" y="1"/>
                      </a:lnTo>
                      <a:lnTo>
                        <a:pt x="19" y="2"/>
                      </a:lnTo>
                      <a:lnTo>
                        <a:pt x="23" y="2"/>
                      </a:lnTo>
                      <a:lnTo>
                        <a:pt x="27" y="2"/>
                      </a:lnTo>
                      <a:lnTo>
                        <a:pt x="31" y="2"/>
                      </a:lnTo>
                      <a:lnTo>
                        <a:pt x="36" y="3"/>
                      </a:lnTo>
                      <a:lnTo>
                        <a:pt x="42" y="3"/>
                      </a:lnTo>
                      <a:lnTo>
                        <a:pt x="51" y="21"/>
                      </a:lnTo>
                      <a:lnTo>
                        <a:pt x="59" y="40"/>
                      </a:lnTo>
                      <a:lnTo>
                        <a:pt x="69" y="61"/>
                      </a:lnTo>
                      <a:lnTo>
                        <a:pt x="80" y="80"/>
                      </a:lnTo>
                      <a:lnTo>
                        <a:pt x="93" y="99"/>
                      </a:lnTo>
                      <a:lnTo>
                        <a:pt x="109" y="117"/>
                      </a:lnTo>
                      <a:lnTo>
                        <a:pt x="129" y="132"/>
                      </a:lnTo>
                      <a:lnTo>
                        <a:pt x="151" y="143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12" name="Freeform 49"/>
                <p:cNvSpPr>
                  <a:spLocks noChangeAspect="1"/>
                </p:cNvSpPr>
                <p:nvPr/>
              </p:nvSpPr>
              <p:spPr bwMode="auto">
                <a:xfrm>
                  <a:off x="4869" y="877"/>
                  <a:ext cx="26" cy="42"/>
                </a:xfrm>
                <a:custGeom>
                  <a:avLst/>
                  <a:gdLst>
                    <a:gd name="T0" fmla="*/ 11 w 51"/>
                    <a:gd name="T1" fmla="*/ 21 h 85"/>
                    <a:gd name="T2" fmla="*/ 10 w 51"/>
                    <a:gd name="T3" fmla="*/ 21 h 85"/>
                    <a:gd name="T4" fmla="*/ 9 w 51"/>
                    <a:gd name="T5" fmla="*/ 21 h 85"/>
                    <a:gd name="T6" fmla="*/ 8 w 51"/>
                    <a:gd name="T7" fmla="*/ 20 h 85"/>
                    <a:gd name="T8" fmla="*/ 7 w 51"/>
                    <a:gd name="T9" fmla="*/ 19 h 85"/>
                    <a:gd name="T10" fmla="*/ 6 w 51"/>
                    <a:gd name="T11" fmla="*/ 17 h 85"/>
                    <a:gd name="T12" fmla="*/ 4 w 51"/>
                    <a:gd name="T13" fmla="*/ 16 h 85"/>
                    <a:gd name="T14" fmla="*/ 3 w 51"/>
                    <a:gd name="T15" fmla="*/ 14 h 85"/>
                    <a:gd name="T16" fmla="*/ 2 w 51"/>
                    <a:gd name="T17" fmla="*/ 12 h 85"/>
                    <a:gd name="T18" fmla="*/ 1 w 51"/>
                    <a:gd name="T19" fmla="*/ 8 h 85"/>
                    <a:gd name="T20" fmla="*/ 0 w 51"/>
                    <a:gd name="T21" fmla="*/ 4 h 85"/>
                    <a:gd name="T22" fmla="*/ 1 w 51"/>
                    <a:gd name="T23" fmla="*/ 2 h 85"/>
                    <a:gd name="T24" fmla="*/ 2 w 51"/>
                    <a:gd name="T25" fmla="*/ 0 h 85"/>
                    <a:gd name="T26" fmla="*/ 3 w 51"/>
                    <a:gd name="T27" fmla="*/ 0 h 85"/>
                    <a:gd name="T28" fmla="*/ 4 w 51"/>
                    <a:gd name="T29" fmla="*/ 0 h 85"/>
                    <a:gd name="T30" fmla="*/ 5 w 51"/>
                    <a:gd name="T31" fmla="*/ 1 h 85"/>
                    <a:gd name="T32" fmla="*/ 7 w 51"/>
                    <a:gd name="T33" fmla="*/ 2 h 85"/>
                    <a:gd name="T34" fmla="*/ 8 w 51"/>
                    <a:gd name="T35" fmla="*/ 3 h 85"/>
                    <a:gd name="T36" fmla="*/ 9 w 51"/>
                    <a:gd name="T37" fmla="*/ 5 h 85"/>
                    <a:gd name="T38" fmla="*/ 10 w 51"/>
                    <a:gd name="T39" fmla="*/ 6 h 85"/>
                    <a:gd name="T40" fmla="*/ 11 w 51"/>
                    <a:gd name="T41" fmla="*/ 8 h 85"/>
                    <a:gd name="T42" fmla="*/ 13 w 51"/>
                    <a:gd name="T43" fmla="*/ 12 h 85"/>
                    <a:gd name="T44" fmla="*/ 13 w 51"/>
                    <a:gd name="T45" fmla="*/ 16 h 85"/>
                    <a:gd name="T46" fmla="*/ 13 w 51"/>
                    <a:gd name="T47" fmla="*/ 19 h 85"/>
                    <a:gd name="T48" fmla="*/ 11 w 51"/>
                    <a:gd name="T49" fmla="*/ 21 h 8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5"/>
                    <a:gd name="T77" fmla="*/ 51 w 51"/>
                    <a:gd name="T78" fmla="*/ 85 h 85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5">
                      <a:moveTo>
                        <a:pt x="44" y="84"/>
                      </a:moveTo>
                      <a:lnTo>
                        <a:pt x="40" y="85"/>
                      </a:lnTo>
                      <a:lnTo>
                        <a:pt x="36" y="84"/>
                      </a:lnTo>
                      <a:lnTo>
                        <a:pt x="31" y="81"/>
                      </a:lnTo>
                      <a:lnTo>
                        <a:pt x="26" y="77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4"/>
                      </a:lnTo>
                      <a:lnTo>
                        <a:pt x="0" y="19"/>
                      </a:lnTo>
                      <a:lnTo>
                        <a:pt x="2" y="8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20" y="4"/>
                      </a:lnTo>
                      <a:lnTo>
                        <a:pt x="25" y="8"/>
                      </a:lnTo>
                      <a:lnTo>
                        <a:pt x="30" y="13"/>
                      </a:lnTo>
                      <a:lnTo>
                        <a:pt x="35" y="20"/>
                      </a:lnTo>
                      <a:lnTo>
                        <a:pt x="39" y="27"/>
                      </a:lnTo>
                      <a:lnTo>
                        <a:pt x="43" y="35"/>
                      </a:lnTo>
                      <a:lnTo>
                        <a:pt x="49" y="51"/>
                      </a:lnTo>
                      <a:lnTo>
                        <a:pt x="51" y="65"/>
                      </a:lnTo>
                      <a:lnTo>
                        <a:pt x="49" y="77"/>
                      </a:lnTo>
                      <a:lnTo>
                        <a:pt x="44" y="8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13" name="Freeform 50"/>
                <p:cNvSpPr>
                  <a:spLocks noChangeAspect="1"/>
                </p:cNvSpPr>
                <p:nvPr/>
              </p:nvSpPr>
              <p:spPr bwMode="auto">
                <a:xfrm>
                  <a:off x="4916" y="970"/>
                  <a:ext cx="25" cy="42"/>
                </a:xfrm>
                <a:custGeom>
                  <a:avLst/>
                  <a:gdLst>
                    <a:gd name="T0" fmla="*/ 11 w 51"/>
                    <a:gd name="T1" fmla="*/ 21 h 84"/>
                    <a:gd name="T2" fmla="*/ 9 w 51"/>
                    <a:gd name="T3" fmla="*/ 21 h 84"/>
                    <a:gd name="T4" fmla="*/ 8 w 51"/>
                    <a:gd name="T5" fmla="*/ 21 h 84"/>
                    <a:gd name="T6" fmla="*/ 7 w 51"/>
                    <a:gd name="T7" fmla="*/ 20 h 84"/>
                    <a:gd name="T8" fmla="*/ 6 w 51"/>
                    <a:gd name="T9" fmla="*/ 20 h 84"/>
                    <a:gd name="T10" fmla="*/ 5 w 51"/>
                    <a:gd name="T11" fmla="*/ 18 h 84"/>
                    <a:gd name="T12" fmla="*/ 4 w 51"/>
                    <a:gd name="T13" fmla="*/ 17 h 84"/>
                    <a:gd name="T14" fmla="*/ 3 w 51"/>
                    <a:gd name="T15" fmla="*/ 14 h 84"/>
                    <a:gd name="T16" fmla="*/ 2 w 51"/>
                    <a:gd name="T17" fmla="*/ 12 h 84"/>
                    <a:gd name="T18" fmla="*/ 0 w 51"/>
                    <a:gd name="T19" fmla="*/ 9 h 84"/>
                    <a:gd name="T20" fmla="*/ 0 w 51"/>
                    <a:gd name="T21" fmla="*/ 5 h 84"/>
                    <a:gd name="T22" fmla="*/ 0 w 51"/>
                    <a:gd name="T23" fmla="*/ 2 h 84"/>
                    <a:gd name="T24" fmla="*/ 1 w 51"/>
                    <a:gd name="T25" fmla="*/ 1 h 84"/>
                    <a:gd name="T26" fmla="*/ 2 w 51"/>
                    <a:gd name="T27" fmla="*/ 0 h 84"/>
                    <a:gd name="T28" fmla="*/ 3 w 51"/>
                    <a:gd name="T29" fmla="*/ 1 h 84"/>
                    <a:gd name="T30" fmla="*/ 5 w 51"/>
                    <a:gd name="T31" fmla="*/ 1 h 84"/>
                    <a:gd name="T32" fmla="*/ 6 w 51"/>
                    <a:gd name="T33" fmla="*/ 2 h 84"/>
                    <a:gd name="T34" fmla="*/ 7 w 51"/>
                    <a:gd name="T35" fmla="*/ 3 h 84"/>
                    <a:gd name="T36" fmla="*/ 8 w 51"/>
                    <a:gd name="T37" fmla="*/ 5 h 84"/>
                    <a:gd name="T38" fmla="*/ 9 w 51"/>
                    <a:gd name="T39" fmla="*/ 6 h 84"/>
                    <a:gd name="T40" fmla="*/ 11 w 51"/>
                    <a:gd name="T41" fmla="*/ 9 h 84"/>
                    <a:gd name="T42" fmla="*/ 12 w 51"/>
                    <a:gd name="T43" fmla="*/ 12 h 84"/>
                    <a:gd name="T44" fmla="*/ 12 w 51"/>
                    <a:gd name="T45" fmla="*/ 17 h 84"/>
                    <a:gd name="T46" fmla="*/ 12 w 51"/>
                    <a:gd name="T47" fmla="*/ 20 h 84"/>
                    <a:gd name="T48" fmla="*/ 11 w 51"/>
                    <a:gd name="T49" fmla="*/ 21 h 8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4"/>
                    <a:gd name="T77" fmla="*/ 51 w 51"/>
                    <a:gd name="T78" fmla="*/ 84 h 8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4">
                      <a:moveTo>
                        <a:pt x="44" y="83"/>
                      </a:moveTo>
                      <a:lnTo>
                        <a:pt x="39" y="84"/>
                      </a:lnTo>
                      <a:lnTo>
                        <a:pt x="35" y="83"/>
                      </a:lnTo>
                      <a:lnTo>
                        <a:pt x="31" y="80"/>
                      </a:lnTo>
                      <a:lnTo>
                        <a:pt x="26" y="77"/>
                      </a:lnTo>
                      <a:lnTo>
                        <a:pt x="21" y="72"/>
                      </a:lnTo>
                      <a:lnTo>
                        <a:pt x="16" y="66"/>
                      </a:lnTo>
                      <a:lnTo>
                        <a:pt x="12" y="59"/>
                      </a:lnTo>
                      <a:lnTo>
                        <a:pt x="8" y="51"/>
                      </a:lnTo>
                      <a:lnTo>
                        <a:pt x="2" y="34"/>
                      </a:lnTo>
                      <a:lnTo>
                        <a:pt x="0" y="19"/>
                      </a:lnTo>
                      <a:lnTo>
                        <a:pt x="2" y="8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20" y="4"/>
                      </a:lnTo>
                      <a:lnTo>
                        <a:pt x="25" y="8"/>
                      </a:lnTo>
                      <a:lnTo>
                        <a:pt x="30" y="13"/>
                      </a:lnTo>
                      <a:lnTo>
                        <a:pt x="35" y="19"/>
                      </a:lnTo>
                      <a:lnTo>
                        <a:pt x="39" y="27"/>
                      </a:lnTo>
                      <a:lnTo>
                        <a:pt x="44" y="35"/>
                      </a:lnTo>
                      <a:lnTo>
                        <a:pt x="49" y="51"/>
                      </a:lnTo>
                      <a:lnTo>
                        <a:pt x="51" y="66"/>
                      </a:lnTo>
                      <a:lnTo>
                        <a:pt x="49" y="77"/>
                      </a:lnTo>
                      <a:lnTo>
                        <a:pt x="44" y="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14" name="Freeform 51"/>
                <p:cNvSpPr>
                  <a:spLocks noChangeAspect="1"/>
                </p:cNvSpPr>
                <p:nvPr/>
              </p:nvSpPr>
              <p:spPr bwMode="auto">
                <a:xfrm>
                  <a:off x="4928" y="916"/>
                  <a:ext cx="25" cy="41"/>
                </a:xfrm>
                <a:custGeom>
                  <a:avLst/>
                  <a:gdLst>
                    <a:gd name="T0" fmla="*/ 11 w 51"/>
                    <a:gd name="T1" fmla="*/ 20 h 83"/>
                    <a:gd name="T2" fmla="*/ 10 w 51"/>
                    <a:gd name="T3" fmla="*/ 20 h 83"/>
                    <a:gd name="T4" fmla="*/ 9 w 51"/>
                    <a:gd name="T5" fmla="*/ 20 h 83"/>
                    <a:gd name="T6" fmla="*/ 7 w 51"/>
                    <a:gd name="T7" fmla="*/ 20 h 83"/>
                    <a:gd name="T8" fmla="*/ 6 w 51"/>
                    <a:gd name="T9" fmla="*/ 19 h 83"/>
                    <a:gd name="T10" fmla="*/ 5 w 51"/>
                    <a:gd name="T11" fmla="*/ 17 h 83"/>
                    <a:gd name="T12" fmla="*/ 4 w 51"/>
                    <a:gd name="T13" fmla="*/ 16 h 83"/>
                    <a:gd name="T14" fmla="*/ 3 w 51"/>
                    <a:gd name="T15" fmla="*/ 14 h 83"/>
                    <a:gd name="T16" fmla="*/ 2 w 51"/>
                    <a:gd name="T17" fmla="*/ 12 h 83"/>
                    <a:gd name="T18" fmla="*/ 0 w 51"/>
                    <a:gd name="T19" fmla="*/ 8 h 83"/>
                    <a:gd name="T20" fmla="*/ 0 w 51"/>
                    <a:gd name="T21" fmla="*/ 4 h 83"/>
                    <a:gd name="T22" fmla="*/ 0 w 51"/>
                    <a:gd name="T23" fmla="*/ 1 h 83"/>
                    <a:gd name="T24" fmla="*/ 1 w 51"/>
                    <a:gd name="T25" fmla="*/ 0 h 83"/>
                    <a:gd name="T26" fmla="*/ 2 w 51"/>
                    <a:gd name="T27" fmla="*/ 0 h 83"/>
                    <a:gd name="T28" fmla="*/ 3 w 51"/>
                    <a:gd name="T29" fmla="*/ 0 h 83"/>
                    <a:gd name="T30" fmla="*/ 5 w 51"/>
                    <a:gd name="T31" fmla="*/ 0 h 83"/>
                    <a:gd name="T32" fmla="*/ 6 w 51"/>
                    <a:gd name="T33" fmla="*/ 1 h 83"/>
                    <a:gd name="T34" fmla="*/ 7 w 51"/>
                    <a:gd name="T35" fmla="*/ 3 h 83"/>
                    <a:gd name="T36" fmla="*/ 8 w 51"/>
                    <a:gd name="T37" fmla="*/ 4 h 83"/>
                    <a:gd name="T38" fmla="*/ 9 w 51"/>
                    <a:gd name="T39" fmla="*/ 6 h 83"/>
                    <a:gd name="T40" fmla="*/ 10 w 51"/>
                    <a:gd name="T41" fmla="*/ 8 h 83"/>
                    <a:gd name="T42" fmla="*/ 12 w 51"/>
                    <a:gd name="T43" fmla="*/ 12 h 83"/>
                    <a:gd name="T44" fmla="*/ 12 w 51"/>
                    <a:gd name="T45" fmla="*/ 16 h 83"/>
                    <a:gd name="T46" fmla="*/ 12 w 51"/>
                    <a:gd name="T47" fmla="*/ 19 h 83"/>
                    <a:gd name="T48" fmla="*/ 11 w 51"/>
                    <a:gd name="T49" fmla="*/ 20 h 8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3"/>
                    <a:gd name="T77" fmla="*/ 51 w 51"/>
                    <a:gd name="T78" fmla="*/ 83 h 83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3">
                      <a:moveTo>
                        <a:pt x="44" y="82"/>
                      </a:moveTo>
                      <a:lnTo>
                        <a:pt x="40" y="83"/>
                      </a:lnTo>
                      <a:lnTo>
                        <a:pt x="36" y="82"/>
                      </a:lnTo>
                      <a:lnTo>
                        <a:pt x="31" y="80"/>
                      </a:lnTo>
                      <a:lnTo>
                        <a:pt x="27" y="76"/>
                      </a:lnTo>
                      <a:lnTo>
                        <a:pt x="22" y="71"/>
                      </a:lnTo>
                      <a:lnTo>
                        <a:pt x="16" y="65"/>
                      </a:lnTo>
                      <a:lnTo>
                        <a:pt x="12" y="57"/>
                      </a:lnTo>
                      <a:lnTo>
                        <a:pt x="8" y="49"/>
                      </a:lnTo>
                      <a:lnTo>
                        <a:pt x="2" y="33"/>
                      </a:lnTo>
                      <a:lnTo>
                        <a:pt x="0" y="18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20" y="3"/>
                      </a:lnTo>
                      <a:lnTo>
                        <a:pt x="25" y="7"/>
                      </a:lnTo>
                      <a:lnTo>
                        <a:pt x="29" y="12"/>
                      </a:lnTo>
                      <a:lnTo>
                        <a:pt x="34" y="18"/>
                      </a:lnTo>
                      <a:lnTo>
                        <a:pt x="38" y="25"/>
                      </a:lnTo>
                      <a:lnTo>
                        <a:pt x="42" y="33"/>
                      </a:lnTo>
                      <a:lnTo>
                        <a:pt x="48" y="49"/>
                      </a:lnTo>
                      <a:lnTo>
                        <a:pt x="51" y="65"/>
                      </a:lnTo>
                      <a:lnTo>
                        <a:pt x="49" y="76"/>
                      </a:lnTo>
                      <a:lnTo>
                        <a:pt x="44" y="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15" name="Freeform 52"/>
                <p:cNvSpPr>
                  <a:spLocks noChangeAspect="1"/>
                </p:cNvSpPr>
                <p:nvPr/>
              </p:nvSpPr>
              <p:spPr bwMode="auto">
                <a:xfrm>
                  <a:off x="4946" y="856"/>
                  <a:ext cx="25" cy="42"/>
                </a:xfrm>
                <a:custGeom>
                  <a:avLst/>
                  <a:gdLst>
                    <a:gd name="T0" fmla="*/ 11 w 50"/>
                    <a:gd name="T1" fmla="*/ 21 h 83"/>
                    <a:gd name="T2" fmla="*/ 10 w 50"/>
                    <a:gd name="T3" fmla="*/ 21 h 83"/>
                    <a:gd name="T4" fmla="*/ 9 w 50"/>
                    <a:gd name="T5" fmla="*/ 21 h 83"/>
                    <a:gd name="T6" fmla="*/ 7 w 50"/>
                    <a:gd name="T7" fmla="*/ 20 h 83"/>
                    <a:gd name="T8" fmla="*/ 6 w 50"/>
                    <a:gd name="T9" fmla="*/ 19 h 83"/>
                    <a:gd name="T10" fmla="*/ 6 w 50"/>
                    <a:gd name="T11" fmla="*/ 18 h 83"/>
                    <a:gd name="T12" fmla="*/ 4 w 50"/>
                    <a:gd name="T13" fmla="*/ 17 h 83"/>
                    <a:gd name="T14" fmla="*/ 3 w 50"/>
                    <a:gd name="T15" fmla="*/ 15 h 83"/>
                    <a:gd name="T16" fmla="*/ 2 w 50"/>
                    <a:gd name="T17" fmla="*/ 13 h 83"/>
                    <a:gd name="T18" fmla="*/ 1 w 50"/>
                    <a:gd name="T19" fmla="*/ 9 h 83"/>
                    <a:gd name="T20" fmla="*/ 0 w 50"/>
                    <a:gd name="T21" fmla="*/ 5 h 83"/>
                    <a:gd name="T22" fmla="*/ 1 w 50"/>
                    <a:gd name="T23" fmla="*/ 2 h 83"/>
                    <a:gd name="T24" fmla="*/ 2 w 50"/>
                    <a:gd name="T25" fmla="*/ 1 h 83"/>
                    <a:gd name="T26" fmla="*/ 3 w 50"/>
                    <a:gd name="T27" fmla="*/ 0 h 83"/>
                    <a:gd name="T28" fmla="*/ 3 w 50"/>
                    <a:gd name="T29" fmla="*/ 1 h 83"/>
                    <a:gd name="T30" fmla="*/ 5 w 50"/>
                    <a:gd name="T31" fmla="*/ 1 h 83"/>
                    <a:gd name="T32" fmla="*/ 6 w 50"/>
                    <a:gd name="T33" fmla="*/ 2 h 83"/>
                    <a:gd name="T34" fmla="*/ 7 w 50"/>
                    <a:gd name="T35" fmla="*/ 3 h 83"/>
                    <a:gd name="T36" fmla="*/ 9 w 50"/>
                    <a:gd name="T37" fmla="*/ 5 h 83"/>
                    <a:gd name="T38" fmla="*/ 10 w 50"/>
                    <a:gd name="T39" fmla="*/ 7 h 83"/>
                    <a:gd name="T40" fmla="*/ 11 w 50"/>
                    <a:gd name="T41" fmla="*/ 9 h 83"/>
                    <a:gd name="T42" fmla="*/ 12 w 50"/>
                    <a:gd name="T43" fmla="*/ 13 h 83"/>
                    <a:gd name="T44" fmla="*/ 13 w 50"/>
                    <a:gd name="T45" fmla="*/ 17 h 83"/>
                    <a:gd name="T46" fmla="*/ 12 w 50"/>
                    <a:gd name="T47" fmla="*/ 19 h 83"/>
                    <a:gd name="T48" fmla="*/ 11 w 50"/>
                    <a:gd name="T49" fmla="*/ 21 h 8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0"/>
                    <a:gd name="T76" fmla="*/ 0 h 83"/>
                    <a:gd name="T77" fmla="*/ 50 w 50"/>
                    <a:gd name="T78" fmla="*/ 83 h 83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0" h="83">
                      <a:moveTo>
                        <a:pt x="43" y="82"/>
                      </a:moveTo>
                      <a:lnTo>
                        <a:pt x="39" y="83"/>
                      </a:lnTo>
                      <a:lnTo>
                        <a:pt x="35" y="82"/>
                      </a:lnTo>
                      <a:lnTo>
                        <a:pt x="31" y="80"/>
                      </a:lnTo>
                      <a:lnTo>
                        <a:pt x="26" y="76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3"/>
                      </a:lnTo>
                      <a:lnTo>
                        <a:pt x="0" y="18"/>
                      </a:lnTo>
                      <a:lnTo>
                        <a:pt x="1" y="7"/>
                      </a:lnTo>
                      <a:lnTo>
                        <a:pt x="6" y="1"/>
                      </a:lnTo>
                      <a:lnTo>
                        <a:pt x="10" y="0"/>
                      </a:lnTo>
                      <a:lnTo>
                        <a:pt x="14" y="1"/>
                      </a:lnTo>
                      <a:lnTo>
                        <a:pt x="19" y="3"/>
                      </a:lnTo>
                      <a:lnTo>
                        <a:pt x="24" y="7"/>
                      </a:lnTo>
                      <a:lnTo>
                        <a:pt x="29" y="12"/>
                      </a:lnTo>
                      <a:lnTo>
                        <a:pt x="34" y="18"/>
                      </a:lnTo>
                      <a:lnTo>
                        <a:pt x="38" y="25"/>
                      </a:lnTo>
                      <a:lnTo>
                        <a:pt x="42" y="33"/>
                      </a:lnTo>
                      <a:lnTo>
                        <a:pt x="48" y="50"/>
                      </a:lnTo>
                      <a:lnTo>
                        <a:pt x="50" y="65"/>
                      </a:lnTo>
                      <a:lnTo>
                        <a:pt x="48" y="76"/>
                      </a:lnTo>
                      <a:lnTo>
                        <a:pt x="43" y="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16" name="Freeform 53"/>
                <p:cNvSpPr>
                  <a:spLocks noChangeAspect="1"/>
                </p:cNvSpPr>
                <p:nvPr/>
              </p:nvSpPr>
              <p:spPr bwMode="auto">
                <a:xfrm>
                  <a:off x="4987" y="989"/>
                  <a:ext cx="26" cy="41"/>
                </a:xfrm>
                <a:custGeom>
                  <a:avLst/>
                  <a:gdLst>
                    <a:gd name="T0" fmla="*/ 12 w 52"/>
                    <a:gd name="T1" fmla="*/ 21 h 82"/>
                    <a:gd name="T2" fmla="*/ 11 w 52"/>
                    <a:gd name="T3" fmla="*/ 21 h 82"/>
                    <a:gd name="T4" fmla="*/ 9 w 52"/>
                    <a:gd name="T5" fmla="*/ 21 h 82"/>
                    <a:gd name="T6" fmla="*/ 7 w 52"/>
                    <a:gd name="T7" fmla="*/ 20 h 82"/>
                    <a:gd name="T8" fmla="*/ 7 w 52"/>
                    <a:gd name="T9" fmla="*/ 19 h 82"/>
                    <a:gd name="T10" fmla="*/ 6 w 52"/>
                    <a:gd name="T11" fmla="*/ 18 h 82"/>
                    <a:gd name="T12" fmla="*/ 4 w 52"/>
                    <a:gd name="T13" fmla="*/ 16 h 82"/>
                    <a:gd name="T14" fmla="*/ 3 w 52"/>
                    <a:gd name="T15" fmla="*/ 14 h 82"/>
                    <a:gd name="T16" fmla="*/ 2 w 52"/>
                    <a:gd name="T17" fmla="*/ 12 h 82"/>
                    <a:gd name="T18" fmla="*/ 1 w 52"/>
                    <a:gd name="T19" fmla="*/ 9 h 82"/>
                    <a:gd name="T20" fmla="*/ 0 w 52"/>
                    <a:gd name="T21" fmla="*/ 5 h 82"/>
                    <a:gd name="T22" fmla="*/ 1 w 52"/>
                    <a:gd name="T23" fmla="*/ 1 h 82"/>
                    <a:gd name="T24" fmla="*/ 2 w 52"/>
                    <a:gd name="T25" fmla="*/ 1 h 82"/>
                    <a:gd name="T26" fmla="*/ 3 w 52"/>
                    <a:gd name="T27" fmla="*/ 0 h 82"/>
                    <a:gd name="T28" fmla="*/ 3 w 52"/>
                    <a:gd name="T29" fmla="*/ 1 h 82"/>
                    <a:gd name="T30" fmla="*/ 5 w 52"/>
                    <a:gd name="T31" fmla="*/ 1 h 82"/>
                    <a:gd name="T32" fmla="*/ 6 w 52"/>
                    <a:gd name="T33" fmla="*/ 1 h 82"/>
                    <a:gd name="T34" fmla="*/ 7 w 52"/>
                    <a:gd name="T35" fmla="*/ 3 h 82"/>
                    <a:gd name="T36" fmla="*/ 9 w 52"/>
                    <a:gd name="T37" fmla="*/ 5 h 82"/>
                    <a:gd name="T38" fmla="*/ 10 w 52"/>
                    <a:gd name="T39" fmla="*/ 6 h 82"/>
                    <a:gd name="T40" fmla="*/ 11 w 52"/>
                    <a:gd name="T41" fmla="*/ 9 h 82"/>
                    <a:gd name="T42" fmla="*/ 13 w 52"/>
                    <a:gd name="T43" fmla="*/ 12 h 82"/>
                    <a:gd name="T44" fmla="*/ 13 w 52"/>
                    <a:gd name="T45" fmla="*/ 16 h 82"/>
                    <a:gd name="T46" fmla="*/ 13 w 52"/>
                    <a:gd name="T47" fmla="*/ 19 h 82"/>
                    <a:gd name="T48" fmla="*/ 12 w 52"/>
                    <a:gd name="T49" fmla="*/ 21 h 8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2"/>
                    <a:gd name="T76" fmla="*/ 0 h 82"/>
                    <a:gd name="T77" fmla="*/ 52 w 52"/>
                    <a:gd name="T78" fmla="*/ 82 h 82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2" h="82">
                      <a:moveTo>
                        <a:pt x="45" y="81"/>
                      </a:moveTo>
                      <a:lnTo>
                        <a:pt x="41" y="82"/>
                      </a:lnTo>
                      <a:lnTo>
                        <a:pt x="36" y="81"/>
                      </a:lnTo>
                      <a:lnTo>
                        <a:pt x="31" y="79"/>
                      </a:lnTo>
                      <a:lnTo>
                        <a:pt x="26" y="75"/>
                      </a:lnTo>
                      <a:lnTo>
                        <a:pt x="21" y="70"/>
                      </a:lnTo>
                      <a:lnTo>
                        <a:pt x="16" y="64"/>
                      </a:lnTo>
                      <a:lnTo>
                        <a:pt x="12" y="58"/>
                      </a:lnTo>
                      <a:lnTo>
                        <a:pt x="8" y="49"/>
                      </a:lnTo>
                      <a:lnTo>
                        <a:pt x="2" y="33"/>
                      </a:lnTo>
                      <a:lnTo>
                        <a:pt x="0" y="18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19" y="4"/>
                      </a:lnTo>
                      <a:lnTo>
                        <a:pt x="24" y="7"/>
                      </a:lnTo>
                      <a:lnTo>
                        <a:pt x="29" y="12"/>
                      </a:lnTo>
                      <a:lnTo>
                        <a:pt x="34" y="18"/>
                      </a:lnTo>
                      <a:lnTo>
                        <a:pt x="38" y="25"/>
                      </a:lnTo>
                      <a:lnTo>
                        <a:pt x="43" y="33"/>
                      </a:lnTo>
                      <a:lnTo>
                        <a:pt x="49" y="49"/>
                      </a:lnTo>
                      <a:lnTo>
                        <a:pt x="52" y="64"/>
                      </a:lnTo>
                      <a:lnTo>
                        <a:pt x="50" y="75"/>
                      </a:lnTo>
                      <a:lnTo>
                        <a:pt x="45" y="8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17" name="Freeform 54"/>
                <p:cNvSpPr>
                  <a:spLocks noChangeAspect="1"/>
                </p:cNvSpPr>
                <p:nvPr/>
              </p:nvSpPr>
              <p:spPr bwMode="auto">
                <a:xfrm>
                  <a:off x="5017" y="910"/>
                  <a:ext cx="26" cy="42"/>
                </a:xfrm>
                <a:custGeom>
                  <a:avLst/>
                  <a:gdLst>
                    <a:gd name="T0" fmla="*/ 11 w 51"/>
                    <a:gd name="T1" fmla="*/ 21 h 85"/>
                    <a:gd name="T2" fmla="*/ 10 w 51"/>
                    <a:gd name="T3" fmla="*/ 21 h 85"/>
                    <a:gd name="T4" fmla="*/ 9 w 51"/>
                    <a:gd name="T5" fmla="*/ 21 h 85"/>
                    <a:gd name="T6" fmla="*/ 8 w 51"/>
                    <a:gd name="T7" fmla="*/ 20 h 85"/>
                    <a:gd name="T8" fmla="*/ 7 w 51"/>
                    <a:gd name="T9" fmla="*/ 19 h 85"/>
                    <a:gd name="T10" fmla="*/ 6 w 51"/>
                    <a:gd name="T11" fmla="*/ 18 h 85"/>
                    <a:gd name="T12" fmla="*/ 4 w 51"/>
                    <a:gd name="T13" fmla="*/ 16 h 85"/>
                    <a:gd name="T14" fmla="*/ 3 w 51"/>
                    <a:gd name="T15" fmla="*/ 14 h 85"/>
                    <a:gd name="T16" fmla="*/ 2 w 51"/>
                    <a:gd name="T17" fmla="*/ 12 h 85"/>
                    <a:gd name="T18" fmla="*/ 1 w 51"/>
                    <a:gd name="T19" fmla="*/ 8 h 85"/>
                    <a:gd name="T20" fmla="*/ 0 w 51"/>
                    <a:gd name="T21" fmla="*/ 5 h 85"/>
                    <a:gd name="T22" fmla="*/ 1 w 51"/>
                    <a:gd name="T23" fmla="*/ 2 h 85"/>
                    <a:gd name="T24" fmla="*/ 2 w 51"/>
                    <a:gd name="T25" fmla="*/ 0 h 85"/>
                    <a:gd name="T26" fmla="*/ 3 w 51"/>
                    <a:gd name="T27" fmla="*/ 0 h 85"/>
                    <a:gd name="T28" fmla="*/ 4 w 51"/>
                    <a:gd name="T29" fmla="*/ 0 h 85"/>
                    <a:gd name="T30" fmla="*/ 5 w 51"/>
                    <a:gd name="T31" fmla="*/ 1 h 85"/>
                    <a:gd name="T32" fmla="*/ 7 w 51"/>
                    <a:gd name="T33" fmla="*/ 2 h 85"/>
                    <a:gd name="T34" fmla="*/ 8 w 51"/>
                    <a:gd name="T35" fmla="*/ 3 h 85"/>
                    <a:gd name="T36" fmla="*/ 9 w 51"/>
                    <a:gd name="T37" fmla="*/ 5 h 85"/>
                    <a:gd name="T38" fmla="*/ 10 w 51"/>
                    <a:gd name="T39" fmla="*/ 6 h 85"/>
                    <a:gd name="T40" fmla="*/ 11 w 51"/>
                    <a:gd name="T41" fmla="*/ 8 h 85"/>
                    <a:gd name="T42" fmla="*/ 13 w 51"/>
                    <a:gd name="T43" fmla="*/ 12 h 85"/>
                    <a:gd name="T44" fmla="*/ 13 w 51"/>
                    <a:gd name="T45" fmla="*/ 16 h 85"/>
                    <a:gd name="T46" fmla="*/ 13 w 51"/>
                    <a:gd name="T47" fmla="*/ 19 h 85"/>
                    <a:gd name="T48" fmla="*/ 11 w 51"/>
                    <a:gd name="T49" fmla="*/ 21 h 8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5"/>
                    <a:gd name="T77" fmla="*/ 51 w 51"/>
                    <a:gd name="T78" fmla="*/ 85 h 85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5">
                      <a:moveTo>
                        <a:pt x="44" y="84"/>
                      </a:moveTo>
                      <a:lnTo>
                        <a:pt x="40" y="85"/>
                      </a:lnTo>
                      <a:lnTo>
                        <a:pt x="36" y="84"/>
                      </a:lnTo>
                      <a:lnTo>
                        <a:pt x="31" y="81"/>
                      </a:lnTo>
                      <a:lnTo>
                        <a:pt x="26" y="78"/>
                      </a:lnTo>
                      <a:lnTo>
                        <a:pt x="21" y="72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4"/>
                      </a:lnTo>
                      <a:lnTo>
                        <a:pt x="0" y="20"/>
                      </a:lnTo>
                      <a:lnTo>
                        <a:pt x="2" y="9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20" y="4"/>
                      </a:lnTo>
                      <a:lnTo>
                        <a:pt x="25" y="8"/>
                      </a:lnTo>
                      <a:lnTo>
                        <a:pt x="30" y="13"/>
                      </a:lnTo>
                      <a:lnTo>
                        <a:pt x="35" y="20"/>
                      </a:lnTo>
                      <a:lnTo>
                        <a:pt x="39" y="27"/>
                      </a:lnTo>
                      <a:lnTo>
                        <a:pt x="43" y="35"/>
                      </a:lnTo>
                      <a:lnTo>
                        <a:pt x="49" y="51"/>
                      </a:lnTo>
                      <a:lnTo>
                        <a:pt x="51" y="65"/>
                      </a:lnTo>
                      <a:lnTo>
                        <a:pt x="49" y="77"/>
                      </a:lnTo>
                      <a:lnTo>
                        <a:pt x="44" y="8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18" name="Freeform 55"/>
                <p:cNvSpPr>
                  <a:spLocks noChangeAspect="1"/>
                </p:cNvSpPr>
                <p:nvPr/>
              </p:nvSpPr>
              <p:spPr bwMode="auto">
                <a:xfrm>
                  <a:off x="5051" y="1007"/>
                  <a:ext cx="26" cy="41"/>
                </a:xfrm>
                <a:custGeom>
                  <a:avLst/>
                  <a:gdLst>
                    <a:gd name="T0" fmla="*/ 11 w 51"/>
                    <a:gd name="T1" fmla="*/ 21 h 82"/>
                    <a:gd name="T2" fmla="*/ 10 w 51"/>
                    <a:gd name="T3" fmla="*/ 21 h 82"/>
                    <a:gd name="T4" fmla="*/ 9 w 51"/>
                    <a:gd name="T5" fmla="*/ 21 h 82"/>
                    <a:gd name="T6" fmla="*/ 8 w 51"/>
                    <a:gd name="T7" fmla="*/ 20 h 82"/>
                    <a:gd name="T8" fmla="*/ 7 w 51"/>
                    <a:gd name="T9" fmla="*/ 19 h 82"/>
                    <a:gd name="T10" fmla="*/ 6 w 51"/>
                    <a:gd name="T11" fmla="*/ 18 h 82"/>
                    <a:gd name="T12" fmla="*/ 4 w 51"/>
                    <a:gd name="T13" fmla="*/ 16 h 82"/>
                    <a:gd name="T14" fmla="*/ 3 w 51"/>
                    <a:gd name="T15" fmla="*/ 14 h 82"/>
                    <a:gd name="T16" fmla="*/ 2 w 51"/>
                    <a:gd name="T17" fmla="*/ 12 h 82"/>
                    <a:gd name="T18" fmla="*/ 1 w 51"/>
                    <a:gd name="T19" fmla="*/ 9 h 82"/>
                    <a:gd name="T20" fmla="*/ 0 w 51"/>
                    <a:gd name="T21" fmla="*/ 5 h 82"/>
                    <a:gd name="T22" fmla="*/ 1 w 51"/>
                    <a:gd name="T23" fmla="*/ 1 h 82"/>
                    <a:gd name="T24" fmla="*/ 2 w 51"/>
                    <a:gd name="T25" fmla="*/ 1 h 82"/>
                    <a:gd name="T26" fmla="*/ 3 w 51"/>
                    <a:gd name="T27" fmla="*/ 0 h 82"/>
                    <a:gd name="T28" fmla="*/ 4 w 51"/>
                    <a:gd name="T29" fmla="*/ 1 h 82"/>
                    <a:gd name="T30" fmla="*/ 5 w 51"/>
                    <a:gd name="T31" fmla="*/ 1 h 82"/>
                    <a:gd name="T32" fmla="*/ 7 w 51"/>
                    <a:gd name="T33" fmla="*/ 1 h 82"/>
                    <a:gd name="T34" fmla="*/ 8 w 51"/>
                    <a:gd name="T35" fmla="*/ 3 h 82"/>
                    <a:gd name="T36" fmla="*/ 9 w 51"/>
                    <a:gd name="T37" fmla="*/ 5 h 82"/>
                    <a:gd name="T38" fmla="*/ 10 w 51"/>
                    <a:gd name="T39" fmla="*/ 6 h 82"/>
                    <a:gd name="T40" fmla="*/ 11 w 51"/>
                    <a:gd name="T41" fmla="*/ 9 h 82"/>
                    <a:gd name="T42" fmla="*/ 13 w 51"/>
                    <a:gd name="T43" fmla="*/ 12 h 82"/>
                    <a:gd name="T44" fmla="*/ 13 w 51"/>
                    <a:gd name="T45" fmla="*/ 16 h 82"/>
                    <a:gd name="T46" fmla="*/ 13 w 51"/>
                    <a:gd name="T47" fmla="*/ 19 h 82"/>
                    <a:gd name="T48" fmla="*/ 11 w 51"/>
                    <a:gd name="T49" fmla="*/ 21 h 8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2"/>
                    <a:gd name="T77" fmla="*/ 51 w 51"/>
                    <a:gd name="T78" fmla="*/ 82 h 82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2">
                      <a:moveTo>
                        <a:pt x="44" y="81"/>
                      </a:moveTo>
                      <a:lnTo>
                        <a:pt x="40" y="82"/>
                      </a:lnTo>
                      <a:lnTo>
                        <a:pt x="36" y="81"/>
                      </a:lnTo>
                      <a:lnTo>
                        <a:pt x="31" y="79"/>
                      </a:lnTo>
                      <a:lnTo>
                        <a:pt x="26" y="75"/>
                      </a:lnTo>
                      <a:lnTo>
                        <a:pt x="21" y="70"/>
                      </a:lnTo>
                      <a:lnTo>
                        <a:pt x="16" y="64"/>
                      </a:lnTo>
                      <a:lnTo>
                        <a:pt x="12" y="57"/>
                      </a:lnTo>
                      <a:lnTo>
                        <a:pt x="8" y="49"/>
                      </a:lnTo>
                      <a:lnTo>
                        <a:pt x="2" y="33"/>
                      </a:lnTo>
                      <a:lnTo>
                        <a:pt x="0" y="19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20" y="4"/>
                      </a:lnTo>
                      <a:lnTo>
                        <a:pt x="25" y="7"/>
                      </a:lnTo>
                      <a:lnTo>
                        <a:pt x="30" y="12"/>
                      </a:lnTo>
                      <a:lnTo>
                        <a:pt x="35" y="19"/>
                      </a:lnTo>
                      <a:lnTo>
                        <a:pt x="39" y="25"/>
                      </a:lnTo>
                      <a:lnTo>
                        <a:pt x="43" y="33"/>
                      </a:lnTo>
                      <a:lnTo>
                        <a:pt x="49" y="49"/>
                      </a:lnTo>
                      <a:lnTo>
                        <a:pt x="51" y="64"/>
                      </a:lnTo>
                      <a:lnTo>
                        <a:pt x="49" y="75"/>
                      </a:lnTo>
                      <a:lnTo>
                        <a:pt x="44" y="8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19" name="Freeform 56"/>
                <p:cNvSpPr>
                  <a:spLocks noChangeAspect="1"/>
                </p:cNvSpPr>
                <p:nvPr/>
              </p:nvSpPr>
              <p:spPr bwMode="auto">
                <a:xfrm>
                  <a:off x="5013" y="824"/>
                  <a:ext cx="25" cy="42"/>
                </a:xfrm>
                <a:custGeom>
                  <a:avLst/>
                  <a:gdLst>
                    <a:gd name="T0" fmla="*/ 11 w 50"/>
                    <a:gd name="T1" fmla="*/ 21 h 84"/>
                    <a:gd name="T2" fmla="*/ 10 w 50"/>
                    <a:gd name="T3" fmla="*/ 21 h 84"/>
                    <a:gd name="T4" fmla="*/ 9 w 50"/>
                    <a:gd name="T5" fmla="*/ 21 h 84"/>
                    <a:gd name="T6" fmla="*/ 7 w 50"/>
                    <a:gd name="T7" fmla="*/ 20 h 84"/>
                    <a:gd name="T8" fmla="*/ 6 w 50"/>
                    <a:gd name="T9" fmla="*/ 19 h 84"/>
                    <a:gd name="T10" fmla="*/ 6 w 50"/>
                    <a:gd name="T11" fmla="*/ 18 h 84"/>
                    <a:gd name="T12" fmla="*/ 4 w 50"/>
                    <a:gd name="T13" fmla="*/ 17 h 84"/>
                    <a:gd name="T14" fmla="*/ 3 w 50"/>
                    <a:gd name="T15" fmla="*/ 14 h 84"/>
                    <a:gd name="T16" fmla="*/ 2 w 50"/>
                    <a:gd name="T17" fmla="*/ 12 h 84"/>
                    <a:gd name="T18" fmla="*/ 1 w 50"/>
                    <a:gd name="T19" fmla="*/ 9 h 84"/>
                    <a:gd name="T20" fmla="*/ 0 w 50"/>
                    <a:gd name="T21" fmla="*/ 5 h 84"/>
                    <a:gd name="T22" fmla="*/ 1 w 50"/>
                    <a:gd name="T23" fmla="*/ 1 h 84"/>
                    <a:gd name="T24" fmla="*/ 2 w 50"/>
                    <a:gd name="T25" fmla="*/ 1 h 84"/>
                    <a:gd name="T26" fmla="*/ 3 w 50"/>
                    <a:gd name="T27" fmla="*/ 0 h 84"/>
                    <a:gd name="T28" fmla="*/ 3 w 50"/>
                    <a:gd name="T29" fmla="*/ 1 h 84"/>
                    <a:gd name="T30" fmla="*/ 5 w 50"/>
                    <a:gd name="T31" fmla="*/ 1 h 84"/>
                    <a:gd name="T32" fmla="*/ 6 w 50"/>
                    <a:gd name="T33" fmla="*/ 1 h 84"/>
                    <a:gd name="T34" fmla="*/ 7 w 50"/>
                    <a:gd name="T35" fmla="*/ 3 h 84"/>
                    <a:gd name="T36" fmla="*/ 9 w 50"/>
                    <a:gd name="T37" fmla="*/ 5 h 84"/>
                    <a:gd name="T38" fmla="*/ 10 w 50"/>
                    <a:gd name="T39" fmla="*/ 6 h 84"/>
                    <a:gd name="T40" fmla="*/ 11 w 50"/>
                    <a:gd name="T41" fmla="*/ 9 h 84"/>
                    <a:gd name="T42" fmla="*/ 12 w 50"/>
                    <a:gd name="T43" fmla="*/ 12 h 84"/>
                    <a:gd name="T44" fmla="*/ 13 w 50"/>
                    <a:gd name="T45" fmla="*/ 17 h 84"/>
                    <a:gd name="T46" fmla="*/ 12 w 50"/>
                    <a:gd name="T47" fmla="*/ 19 h 84"/>
                    <a:gd name="T48" fmla="*/ 11 w 50"/>
                    <a:gd name="T49" fmla="*/ 21 h 8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0"/>
                    <a:gd name="T76" fmla="*/ 0 h 84"/>
                    <a:gd name="T77" fmla="*/ 50 w 50"/>
                    <a:gd name="T78" fmla="*/ 84 h 8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0" h="84">
                      <a:moveTo>
                        <a:pt x="43" y="83"/>
                      </a:moveTo>
                      <a:lnTo>
                        <a:pt x="39" y="84"/>
                      </a:lnTo>
                      <a:lnTo>
                        <a:pt x="35" y="83"/>
                      </a:lnTo>
                      <a:lnTo>
                        <a:pt x="31" y="80"/>
                      </a:lnTo>
                      <a:lnTo>
                        <a:pt x="26" y="76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3"/>
                      </a:lnTo>
                      <a:lnTo>
                        <a:pt x="0" y="18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19" y="4"/>
                      </a:lnTo>
                      <a:lnTo>
                        <a:pt x="24" y="7"/>
                      </a:lnTo>
                      <a:lnTo>
                        <a:pt x="29" y="12"/>
                      </a:lnTo>
                      <a:lnTo>
                        <a:pt x="34" y="18"/>
                      </a:lnTo>
                      <a:lnTo>
                        <a:pt x="38" y="25"/>
                      </a:lnTo>
                      <a:lnTo>
                        <a:pt x="42" y="33"/>
                      </a:lnTo>
                      <a:lnTo>
                        <a:pt x="48" y="51"/>
                      </a:lnTo>
                      <a:lnTo>
                        <a:pt x="50" y="65"/>
                      </a:lnTo>
                      <a:lnTo>
                        <a:pt x="48" y="76"/>
                      </a:lnTo>
                      <a:lnTo>
                        <a:pt x="43" y="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20" name="Freeform 57"/>
                <p:cNvSpPr>
                  <a:spLocks noChangeAspect="1"/>
                </p:cNvSpPr>
                <p:nvPr/>
              </p:nvSpPr>
              <p:spPr bwMode="auto">
                <a:xfrm>
                  <a:off x="5077" y="879"/>
                  <a:ext cx="26" cy="41"/>
                </a:xfrm>
                <a:custGeom>
                  <a:avLst/>
                  <a:gdLst>
                    <a:gd name="T0" fmla="*/ 12 w 52"/>
                    <a:gd name="T1" fmla="*/ 20 h 84"/>
                    <a:gd name="T2" fmla="*/ 11 w 52"/>
                    <a:gd name="T3" fmla="*/ 20 h 84"/>
                    <a:gd name="T4" fmla="*/ 10 w 52"/>
                    <a:gd name="T5" fmla="*/ 20 h 84"/>
                    <a:gd name="T6" fmla="*/ 8 w 52"/>
                    <a:gd name="T7" fmla="*/ 20 h 84"/>
                    <a:gd name="T8" fmla="*/ 7 w 52"/>
                    <a:gd name="T9" fmla="*/ 19 h 84"/>
                    <a:gd name="T10" fmla="*/ 6 w 52"/>
                    <a:gd name="T11" fmla="*/ 17 h 84"/>
                    <a:gd name="T12" fmla="*/ 5 w 52"/>
                    <a:gd name="T13" fmla="*/ 16 h 84"/>
                    <a:gd name="T14" fmla="*/ 3 w 52"/>
                    <a:gd name="T15" fmla="*/ 14 h 84"/>
                    <a:gd name="T16" fmla="*/ 3 w 52"/>
                    <a:gd name="T17" fmla="*/ 12 h 84"/>
                    <a:gd name="T18" fmla="*/ 1 w 52"/>
                    <a:gd name="T19" fmla="*/ 8 h 84"/>
                    <a:gd name="T20" fmla="*/ 0 w 52"/>
                    <a:gd name="T21" fmla="*/ 4 h 84"/>
                    <a:gd name="T22" fmla="*/ 1 w 52"/>
                    <a:gd name="T23" fmla="*/ 2 h 84"/>
                    <a:gd name="T24" fmla="*/ 2 w 52"/>
                    <a:gd name="T25" fmla="*/ 0 h 84"/>
                    <a:gd name="T26" fmla="*/ 3 w 52"/>
                    <a:gd name="T27" fmla="*/ 0 h 84"/>
                    <a:gd name="T28" fmla="*/ 4 w 52"/>
                    <a:gd name="T29" fmla="*/ 0 h 84"/>
                    <a:gd name="T30" fmla="*/ 6 w 52"/>
                    <a:gd name="T31" fmla="*/ 1 h 84"/>
                    <a:gd name="T32" fmla="*/ 7 w 52"/>
                    <a:gd name="T33" fmla="*/ 2 h 84"/>
                    <a:gd name="T34" fmla="*/ 7 w 52"/>
                    <a:gd name="T35" fmla="*/ 3 h 84"/>
                    <a:gd name="T36" fmla="*/ 9 w 52"/>
                    <a:gd name="T37" fmla="*/ 4 h 84"/>
                    <a:gd name="T38" fmla="*/ 10 w 52"/>
                    <a:gd name="T39" fmla="*/ 6 h 84"/>
                    <a:gd name="T40" fmla="*/ 11 w 52"/>
                    <a:gd name="T41" fmla="*/ 8 h 84"/>
                    <a:gd name="T42" fmla="*/ 13 w 52"/>
                    <a:gd name="T43" fmla="*/ 12 h 84"/>
                    <a:gd name="T44" fmla="*/ 13 w 52"/>
                    <a:gd name="T45" fmla="*/ 16 h 84"/>
                    <a:gd name="T46" fmla="*/ 13 w 52"/>
                    <a:gd name="T47" fmla="*/ 19 h 84"/>
                    <a:gd name="T48" fmla="*/ 12 w 52"/>
                    <a:gd name="T49" fmla="*/ 20 h 8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2"/>
                    <a:gd name="T76" fmla="*/ 0 h 84"/>
                    <a:gd name="T77" fmla="*/ 52 w 52"/>
                    <a:gd name="T78" fmla="*/ 84 h 8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2" h="84">
                      <a:moveTo>
                        <a:pt x="45" y="83"/>
                      </a:moveTo>
                      <a:lnTo>
                        <a:pt x="41" y="84"/>
                      </a:lnTo>
                      <a:lnTo>
                        <a:pt x="37" y="83"/>
                      </a:lnTo>
                      <a:lnTo>
                        <a:pt x="32" y="81"/>
                      </a:lnTo>
                      <a:lnTo>
                        <a:pt x="27" y="77"/>
                      </a:lnTo>
                      <a:lnTo>
                        <a:pt x="22" y="72"/>
                      </a:lnTo>
                      <a:lnTo>
                        <a:pt x="17" y="65"/>
                      </a:lnTo>
                      <a:lnTo>
                        <a:pt x="13" y="58"/>
                      </a:lnTo>
                      <a:lnTo>
                        <a:pt x="9" y="50"/>
                      </a:lnTo>
                      <a:lnTo>
                        <a:pt x="3" y="34"/>
                      </a:lnTo>
                      <a:lnTo>
                        <a:pt x="0" y="19"/>
                      </a:lnTo>
                      <a:lnTo>
                        <a:pt x="3" y="8"/>
                      </a:lnTo>
                      <a:lnTo>
                        <a:pt x="8" y="2"/>
                      </a:lnTo>
                      <a:lnTo>
                        <a:pt x="12" y="0"/>
                      </a:lnTo>
                      <a:lnTo>
                        <a:pt x="16" y="2"/>
                      </a:lnTo>
                      <a:lnTo>
                        <a:pt x="21" y="4"/>
                      </a:lnTo>
                      <a:lnTo>
                        <a:pt x="26" y="8"/>
                      </a:lnTo>
                      <a:lnTo>
                        <a:pt x="31" y="13"/>
                      </a:lnTo>
                      <a:lnTo>
                        <a:pt x="36" y="19"/>
                      </a:lnTo>
                      <a:lnTo>
                        <a:pt x="40" y="26"/>
                      </a:lnTo>
                      <a:lnTo>
                        <a:pt x="44" y="34"/>
                      </a:lnTo>
                      <a:lnTo>
                        <a:pt x="50" y="50"/>
                      </a:lnTo>
                      <a:lnTo>
                        <a:pt x="52" y="65"/>
                      </a:lnTo>
                      <a:lnTo>
                        <a:pt x="50" y="77"/>
                      </a:lnTo>
                      <a:lnTo>
                        <a:pt x="45" y="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21" name="Freeform 58"/>
                <p:cNvSpPr>
                  <a:spLocks noChangeAspect="1"/>
                </p:cNvSpPr>
                <p:nvPr/>
              </p:nvSpPr>
              <p:spPr bwMode="auto">
                <a:xfrm>
                  <a:off x="5063" y="945"/>
                  <a:ext cx="25" cy="41"/>
                </a:xfrm>
                <a:custGeom>
                  <a:avLst/>
                  <a:gdLst>
                    <a:gd name="T0" fmla="*/ 11 w 51"/>
                    <a:gd name="T1" fmla="*/ 20 h 84"/>
                    <a:gd name="T2" fmla="*/ 10 w 51"/>
                    <a:gd name="T3" fmla="*/ 20 h 84"/>
                    <a:gd name="T4" fmla="*/ 9 w 51"/>
                    <a:gd name="T5" fmla="*/ 20 h 84"/>
                    <a:gd name="T6" fmla="*/ 8 w 51"/>
                    <a:gd name="T7" fmla="*/ 19 h 84"/>
                    <a:gd name="T8" fmla="*/ 6 w 51"/>
                    <a:gd name="T9" fmla="*/ 19 h 84"/>
                    <a:gd name="T10" fmla="*/ 5 w 51"/>
                    <a:gd name="T11" fmla="*/ 17 h 84"/>
                    <a:gd name="T12" fmla="*/ 4 w 51"/>
                    <a:gd name="T13" fmla="*/ 16 h 84"/>
                    <a:gd name="T14" fmla="*/ 3 w 51"/>
                    <a:gd name="T15" fmla="*/ 14 h 84"/>
                    <a:gd name="T16" fmla="*/ 2 w 51"/>
                    <a:gd name="T17" fmla="*/ 12 h 84"/>
                    <a:gd name="T18" fmla="*/ 0 w 51"/>
                    <a:gd name="T19" fmla="*/ 8 h 84"/>
                    <a:gd name="T20" fmla="*/ 0 w 51"/>
                    <a:gd name="T21" fmla="*/ 4 h 84"/>
                    <a:gd name="T22" fmla="*/ 0 w 51"/>
                    <a:gd name="T23" fmla="*/ 2 h 84"/>
                    <a:gd name="T24" fmla="*/ 1 w 51"/>
                    <a:gd name="T25" fmla="*/ 0 h 84"/>
                    <a:gd name="T26" fmla="*/ 2 w 51"/>
                    <a:gd name="T27" fmla="*/ 0 h 84"/>
                    <a:gd name="T28" fmla="*/ 3 w 51"/>
                    <a:gd name="T29" fmla="*/ 0 h 84"/>
                    <a:gd name="T30" fmla="*/ 4 w 51"/>
                    <a:gd name="T31" fmla="*/ 0 h 84"/>
                    <a:gd name="T32" fmla="*/ 6 w 51"/>
                    <a:gd name="T33" fmla="*/ 2 h 84"/>
                    <a:gd name="T34" fmla="*/ 7 w 51"/>
                    <a:gd name="T35" fmla="*/ 3 h 84"/>
                    <a:gd name="T36" fmla="*/ 8 w 51"/>
                    <a:gd name="T37" fmla="*/ 4 h 84"/>
                    <a:gd name="T38" fmla="*/ 9 w 51"/>
                    <a:gd name="T39" fmla="*/ 6 h 84"/>
                    <a:gd name="T40" fmla="*/ 10 w 51"/>
                    <a:gd name="T41" fmla="*/ 8 h 84"/>
                    <a:gd name="T42" fmla="*/ 12 w 51"/>
                    <a:gd name="T43" fmla="*/ 12 h 84"/>
                    <a:gd name="T44" fmla="*/ 12 w 51"/>
                    <a:gd name="T45" fmla="*/ 16 h 84"/>
                    <a:gd name="T46" fmla="*/ 12 w 51"/>
                    <a:gd name="T47" fmla="*/ 19 h 84"/>
                    <a:gd name="T48" fmla="*/ 11 w 51"/>
                    <a:gd name="T49" fmla="*/ 20 h 8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4"/>
                    <a:gd name="T77" fmla="*/ 51 w 51"/>
                    <a:gd name="T78" fmla="*/ 84 h 8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4">
                      <a:moveTo>
                        <a:pt x="44" y="83"/>
                      </a:moveTo>
                      <a:lnTo>
                        <a:pt x="40" y="84"/>
                      </a:lnTo>
                      <a:lnTo>
                        <a:pt x="36" y="83"/>
                      </a:lnTo>
                      <a:lnTo>
                        <a:pt x="32" y="80"/>
                      </a:lnTo>
                      <a:lnTo>
                        <a:pt x="26" y="77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4"/>
                      </a:lnTo>
                      <a:lnTo>
                        <a:pt x="0" y="19"/>
                      </a:lnTo>
                      <a:lnTo>
                        <a:pt x="2" y="8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19" y="3"/>
                      </a:lnTo>
                      <a:lnTo>
                        <a:pt x="24" y="8"/>
                      </a:lnTo>
                      <a:lnTo>
                        <a:pt x="29" y="13"/>
                      </a:lnTo>
                      <a:lnTo>
                        <a:pt x="35" y="19"/>
                      </a:lnTo>
                      <a:lnTo>
                        <a:pt x="39" y="26"/>
                      </a:lnTo>
                      <a:lnTo>
                        <a:pt x="43" y="34"/>
                      </a:lnTo>
                      <a:lnTo>
                        <a:pt x="49" y="50"/>
                      </a:lnTo>
                      <a:lnTo>
                        <a:pt x="51" y="65"/>
                      </a:lnTo>
                      <a:lnTo>
                        <a:pt x="49" y="77"/>
                      </a:lnTo>
                      <a:lnTo>
                        <a:pt x="44" y="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22" name="Freeform 59"/>
                <p:cNvSpPr>
                  <a:spLocks noChangeAspect="1"/>
                </p:cNvSpPr>
                <p:nvPr/>
              </p:nvSpPr>
              <p:spPr bwMode="auto">
                <a:xfrm>
                  <a:off x="5066" y="797"/>
                  <a:ext cx="26" cy="42"/>
                </a:xfrm>
                <a:custGeom>
                  <a:avLst/>
                  <a:gdLst>
                    <a:gd name="T0" fmla="*/ 12 w 52"/>
                    <a:gd name="T1" fmla="*/ 21 h 84"/>
                    <a:gd name="T2" fmla="*/ 11 w 52"/>
                    <a:gd name="T3" fmla="*/ 21 h 84"/>
                    <a:gd name="T4" fmla="*/ 10 w 52"/>
                    <a:gd name="T5" fmla="*/ 21 h 84"/>
                    <a:gd name="T6" fmla="*/ 8 w 52"/>
                    <a:gd name="T7" fmla="*/ 20 h 84"/>
                    <a:gd name="T8" fmla="*/ 7 w 52"/>
                    <a:gd name="T9" fmla="*/ 19 h 84"/>
                    <a:gd name="T10" fmla="*/ 6 w 52"/>
                    <a:gd name="T11" fmla="*/ 18 h 84"/>
                    <a:gd name="T12" fmla="*/ 4 w 52"/>
                    <a:gd name="T13" fmla="*/ 17 h 84"/>
                    <a:gd name="T14" fmla="*/ 3 w 52"/>
                    <a:gd name="T15" fmla="*/ 14 h 84"/>
                    <a:gd name="T16" fmla="*/ 2 w 52"/>
                    <a:gd name="T17" fmla="*/ 12 h 84"/>
                    <a:gd name="T18" fmla="*/ 1 w 52"/>
                    <a:gd name="T19" fmla="*/ 9 h 84"/>
                    <a:gd name="T20" fmla="*/ 0 w 52"/>
                    <a:gd name="T21" fmla="*/ 5 h 84"/>
                    <a:gd name="T22" fmla="*/ 1 w 52"/>
                    <a:gd name="T23" fmla="*/ 1 h 84"/>
                    <a:gd name="T24" fmla="*/ 2 w 52"/>
                    <a:gd name="T25" fmla="*/ 1 h 84"/>
                    <a:gd name="T26" fmla="*/ 3 w 52"/>
                    <a:gd name="T27" fmla="*/ 0 h 84"/>
                    <a:gd name="T28" fmla="*/ 3 w 52"/>
                    <a:gd name="T29" fmla="*/ 1 h 84"/>
                    <a:gd name="T30" fmla="*/ 5 w 52"/>
                    <a:gd name="T31" fmla="*/ 1 h 84"/>
                    <a:gd name="T32" fmla="*/ 7 w 52"/>
                    <a:gd name="T33" fmla="*/ 1 h 84"/>
                    <a:gd name="T34" fmla="*/ 7 w 52"/>
                    <a:gd name="T35" fmla="*/ 3 h 84"/>
                    <a:gd name="T36" fmla="*/ 9 w 52"/>
                    <a:gd name="T37" fmla="*/ 5 h 84"/>
                    <a:gd name="T38" fmla="*/ 10 w 52"/>
                    <a:gd name="T39" fmla="*/ 6 h 84"/>
                    <a:gd name="T40" fmla="*/ 11 w 52"/>
                    <a:gd name="T41" fmla="*/ 9 h 84"/>
                    <a:gd name="T42" fmla="*/ 13 w 52"/>
                    <a:gd name="T43" fmla="*/ 12 h 84"/>
                    <a:gd name="T44" fmla="*/ 13 w 52"/>
                    <a:gd name="T45" fmla="*/ 17 h 84"/>
                    <a:gd name="T46" fmla="*/ 13 w 52"/>
                    <a:gd name="T47" fmla="*/ 19 h 84"/>
                    <a:gd name="T48" fmla="*/ 12 w 52"/>
                    <a:gd name="T49" fmla="*/ 21 h 8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2"/>
                    <a:gd name="T76" fmla="*/ 0 h 84"/>
                    <a:gd name="T77" fmla="*/ 52 w 52"/>
                    <a:gd name="T78" fmla="*/ 84 h 8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2" h="84">
                      <a:moveTo>
                        <a:pt x="45" y="83"/>
                      </a:moveTo>
                      <a:lnTo>
                        <a:pt x="41" y="84"/>
                      </a:lnTo>
                      <a:lnTo>
                        <a:pt x="37" y="83"/>
                      </a:lnTo>
                      <a:lnTo>
                        <a:pt x="32" y="80"/>
                      </a:lnTo>
                      <a:lnTo>
                        <a:pt x="27" y="76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4"/>
                      </a:lnTo>
                      <a:lnTo>
                        <a:pt x="0" y="18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20" y="4"/>
                      </a:lnTo>
                      <a:lnTo>
                        <a:pt x="26" y="7"/>
                      </a:lnTo>
                      <a:lnTo>
                        <a:pt x="31" y="12"/>
                      </a:lnTo>
                      <a:lnTo>
                        <a:pt x="36" y="19"/>
                      </a:lnTo>
                      <a:lnTo>
                        <a:pt x="40" y="26"/>
                      </a:lnTo>
                      <a:lnTo>
                        <a:pt x="44" y="35"/>
                      </a:lnTo>
                      <a:lnTo>
                        <a:pt x="50" y="51"/>
                      </a:lnTo>
                      <a:lnTo>
                        <a:pt x="52" y="65"/>
                      </a:lnTo>
                      <a:lnTo>
                        <a:pt x="50" y="76"/>
                      </a:lnTo>
                      <a:lnTo>
                        <a:pt x="45" y="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23" name="Freeform 60"/>
                <p:cNvSpPr>
                  <a:spLocks noChangeAspect="1"/>
                </p:cNvSpPr>
                <p:nvPr/>
              </p:nvSpPr>
              <p:spPr bwMode="auto">
                <a:xfrm>
                  <a:off x="5024" y="762"/>
                  <a:ext cx="25" cy="42"/>
                </a:xfrm>
                <a:custGeom>
                  <a:avLst/>
                  <a:gdLst>
                    <a:gd name="T0" fmla="*/ 11 w 51"/>
                    <a:gd name="T1" fmla="*/ 21 h 83"/>
                    <a:gd name="T2" fmla="*/ 10 w 51"/>
                    <a:gd name="T3" fmla="*/ 21 h 83"/>
                    <a:gd name="T4" fmla="*/ 8 w 51"/>
                    <a:gd name="T5" fmla="*/ 21 h 83"/>
                    <a:gd name="T6" fmla="*/ 7 w 51"/>
                    <a:gd name="T7" fmla="*/ 20 h 83"/>
                    <a:gd name="T8" fmla="*/ 6 w 51"/>
                    <a:gd name="T9" fmla="*/ 19 h 83"/>
                    <a:gd name="T10" fmla="*/ 5 w 51"/>
                    <a:gd name="T11" fmla="*/ 18 h 83"/>
                    <a:gd name="T12" fmla="*/ 4 w 51"/>
                    <a:gd name="T13" fmla="*/ 17 h 83"/>
                    <a:gd name="T14" fmla="*/ 3 w 51"/>
                    <a:gd name="T15" fmla="*/ 15 h 83"/>
                    <a:gd name="T16" fmla="*/ 2 w 51"/>
                    <a:gd name="T17" fmla="*/ 13 h 83"/>
                    <a:gd name="T18" fmla="*/ 0 w 51"/>
                    <a:gd name="T19" fmla="*/ 9 h 83"/>
                    <a:gd name="T20" fmla="*/ 0 w 51"/>
                    <a:gd name="T21" fmla="*/ 5 h 83"/>
                    <a:gd name="T22" fmla="*/ 0 w 51"/>
                    <a:gd name="T23" fmla="*/ 2 h 83"/>
                    <a:gd name="T24" fmla="*/ 1 w 51"/>
                    <a:gd name="T25" fmla="*/ 1 h 83"/>
                    <a:gd name="T26" fmla="*/ 2 w 51"/>
                    <a:gd name="T27" fmla="*/ 0 h 83"/>
                    <a:gd name="T28" fmla="*/ 3 w 51"/>
                    <a:gd name="T29" fmla="*/ 1 h 83"/>
                    <a:gd name="T30" fmla="*/ 4 w 51"/>
                    <a:gd name="T31" fmla="*/ 1 h 83"/>
                    <a:gd name="T32" fmla="*/ 6 w 51"/>
                    <a:gd name="T33" fmla="*/ 2 h 83"/>
                    <a:gd name="T34" fmla="*/ 7 w 51"/>
                    <a:gd name="T35" fmla="*/ 3 h 83"/>
                    <a:gd name="T36" fmla="*/ 8 w 51"/>
                    <a:gd name="T37" fmla="*/ 5 h 83"/>
                    <a:gd name="T38" fmla="*/ 9 w 51"/>
                    <a:gd name="T39" fmla="*/ 7 h 83"/>
                    <a:gd name="T40" fmla="*/ 10 w 51"/>
                    <a:gd name="T41" fmla="*/ 9 h 83"/>
                    <a:gd name="T42" fmla="*/ 12 w 51"/>
                    <a:gd name="T43" fmla="*/ 13 h 83"/>
                    <a:gd name="T44" fmla="*/ 12 w 51"/>
                    <a:gd name="T45" fmla="*/ 17 h 83"/>
                    <a:gd name="T46" fmla="*/ 12 w 51"/>
                    <a:gd name="T47" fmla="*/ 19 h 83"/>
                    <a:gd name="T48" fmla="*/ 11 w 51"/>
                    <a:gd name="T49" fmla="*/ 21 h 8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3"/>
                    <a:gd name="T77" fmla="*/ 51 w 51"/>
                    <a:gd name="T78" fmla="*/ 83 h 83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3">
                      <a:moveTo>
                        <a:pt x="44" y="82"/>
                      </a:moveTo>
                      <a:lnTo>
                        <a:pt x="40" y="83"/>
                      </a:lnTo>
                      <a:lnTo>
                        <a:pt x="35" y="82"/>
                      </a:lnTo>
                      <a:lnTo>
                        <a:pt x="31" y="79"/>
                      </a:lnTo>
                      <a:lnTo>
                        <a:pt x="26" y="76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3"/>
                      </a:lnTo>
                      <a:lnTo>
                        <a:pt x="0" y="18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19" y="3"/>
                      </a:lnTo>
                      <a:lnTo>
                        <a:pt x="24" y="7"/>
                      </a:lnTo>
                      <a:lnTo>
                        <a:pt x="29" y="12"/>
                      </a:lnTo>
                      <a:lnTo>
                        <a:pt x="34" y="18"/>
                      </a:lnTo>
                      <a:lnTo>
                        <a:pt x="39" y="25"/>
                      </a:lnTo>
                      <a:lnTo>
                        <a:pt x="43" y="34"/>
                      </a:lnTo>
                      <a:lnTo>
                        <a:pt x="49" y="50"/>
                      </a:lnTo>
                      <a:lnTo>
                        <a:pt x="51" y="65"/>
                      </a:lnTo>
                      <a:lnTo>
                        <a:pt x="49" y="76"/>
                      </a:lnTo>
                      <a:lnTo>
                        <a:pt x="44" y="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24" name="Freeform 61"/>
                <p:cNvSpPr>
                  <a:spLocks noChangeAspect="1"/>
                </p:cNvSpPr>
                <p:nvPr/>
              </p:nvSpPr>
              <p:spPr bwMode="auto">
                <a:xfrm>
                  <a:off x="4961" y="772"/>
                  <a:ext cx="25" cy="42"/>
                </a:xfrm>
                <a:custGeom>
                  <a:avLst/>
                  <a:gdLst>
                    <a:gd name="T0" fmla="*/ 11 w 51"/>
                    <a:gd name="T1" fmla="*/ 21 h 85"/>
                    <a:gd name="T2" fmla="*/ 10 w 51"/>
                    <a:gd name="T3" fmla="*/ 21 h 85"/>
                    <a:gd name="T4" fmla="*/ 9 w 51"/>
                    <a:gd name="T5" fmla="*/ 21 h 85"/>
                    <a:gd name="T6" fmla="*/ 8 w 51"/>
                    <a:gd name="T7" fmla="*/ 20 h 85"/>
                    <a:gd name="T8" fmla="*/ 6 w 51"/>
                    <a:gd name="T9" fmla="*/ 19 h 85"/>
                    <a:gd name="T10" fmla="*/ 5 w 51"/>
                    <a:gd name="T11" fmla="*/ 17 h 85"/>
                    <a:gd name="T12" fmla="*/ 4 w 51"/>
                    <a:gd name="T13" fmla="*/ 16 h 85"/>
                    <a:gd name="T14" fmla="*/ 3 w 51"/>
                    <a:gd name="T15" fmla="*/ 14 h 85"/>
                    <a:gd name="T16" fmla="*/ 2 w 51"/>
                    <a:gd name="T17" fmla="*/ 12 h 85"/>
                    <a:gd name="T18" fmla="*/ 0 w 51"/>
                    <a:gd name="T19" fmla="*/ 8 h 85"/>
                    <a:gd name="T20" fmla="*/ 0 w 51"/>
                    <a:gd name="T21" fmla="*/ 4 h 85"/>
                    <a:gd name="T22" fmla="*/ 0 w 51"/>
                    <a:gd name="T23" fmla="*/ 1 h 85"/>
                    <a:gd name="T24" fmla="*/ 1 w 51"/>
                    <a:gd name="T25" fmla="*/ 0 h 85"/>
                    <a:gd name="T26" fmla="*/ 2 w 51"/>
                    <a:gd name="T27" fmla="*/ 0 h 85"/>
                    <a:gd name="T28" fmla="*/ 3 w 51"/>
                    <a:gd name="T29" fmla="*/ 0 h 85"/>
                    <a:gd name="T30" fmla="*/ 4 w 51"/>
                    <a:gd name="T31" fmla="*/ 1 h 85"/>
                    <a:gd name="T32" fmla="*/ 6 w 51"/>
                    <a:gd name="T33" fmla="*/ 1 h 85"/>
                    <a:gd name="T34" fmla="*/ 7 w 51"/>
                    <a:gd name="T35" fmla="*/ 3 h 85"/>
                    <a:gd name="T36" fmla="*/ 8 w 51"/>
                    <a:gd name="T37" fmla="*/ 5 h 85"/>
                    <a:gd name="T38" fmla="*/ 9 w 51"/>
                    <a:gd name="T39" fmla="*/ 6 h 85"/>
                    <a:gd name="T40" fmla="*/ 10 w 51"/>
                    <a:gd name="T41" fmla="*/ 8 h 85"/>
                    <a:gd name="T42" fmla="*/ 12 w 51"/>
                    <a:gd name="T43" fmla="*/ 12 h 85"/>
                    <a:gd name="T44" fmla="*/ 12 w 51"/>
                    <a:gd name="T45" fmla="*/ 16 h 85"/>
                    <a:gd name="T46" fmla="*/ 12 w 51"/>
                    <a:gd name="T47" fmla="*/ 19 h 85"/>
                    <a:gd name="T48" fmla="*/ 11 w 51"/>
                    <a:gd name="T49" fmla="*/ 21 h 8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5"/>
                    <a:gd name="T77" fmla="*/ 51 w 51"/>
                    <a:gd name="T78" fmla="*/ 85 h 85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5">
                      <a:moveTo>
                        <a:pt x="44" y="84"/>
                      </a:moveTo>
                      <a:lnTo>
                        <a:pt x="40" y="85"/>
                      </a:lnTo>
                      <a:lnTo>
                        <a:pt x="36" y="84"/>
                      </a:lnTo>
                      <a:lnTo>
                        <a:pt x="32" y="81"/>
                      </a:lnTo>
                      <a:lnTo>
                        <a:pt x="27" y="76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4"/>
                      </a:lnTo>
                      <a:lnTo>
                        <a:pt x="0" y="19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19" y="4"/>
                      </a:lnTo>
                      <a:lnTo>
                        <a:pt x="25" y="7"/>
                      </a:lnTo>
                      <a:lnTo>
                        <a:pt x="30" y="13"/>
                      </a:lnTo>
                      <a:lnTo>
                        <a:pt x="35" y="20"/>
                      </a:lnTo>
                      <a:lnTo>
                        <a:pt x="39" y="27"/>
                      </a:lnTo>
                      <a:lnTo>
                        <a:pt x="43" y="35"/>
                      </a:lnTo>
                      <a:lnTo>
                        <a:pt x="49" y="51"/>
                      </a:lnTo>
                      <a:lnTo>
                        <a:pt x="51" y="65"/>
                      </a:lnTo>
                      <a:lnTo>
                        <a:pt x="50" y="76"/>
                      </a:lnTo>
                      <a:lnTo>
                        <a:pt x="44" y="8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25" name="Freeform 62"/>
                <p:cNvSpPr>
                  <a:spLocks noChangeAspect="1"/>
                </p:cNvSpPr>
                <p:nvPr/>
              </p:nvSpPr>
              <p:spPr bwMode="auto">
                <a:xfrm>
                  <a:off x="4875" y="886"/>
                  <a:ext cx="15" cy="24"/>
                </a:xfrm>
                <a:custGeom>
                  <a:avLst/>
                  <a:gdLst>
                    <a:gd name="T0" fmla="*/ 7 w 30"/>
                    <a:gd name="T1" fmla="*/ 12 h 48"/>
                    <a:gd name="T2" fmla="*/ 6 w 30"/>
                    <a:gd name="T3" fmla="*/ 12 h 48"/>
                    <a:gd name="T4" fmla="*/ 4 w 30"/>
                    <a:gd name="T5" fmla="*/ 11 h 48"/>
                    <a:gd name="T6" fmla="*/ 3 w 30"/>
                    <a:gd name="T7" fmla="*/ 10 h 48"/>
                    <a:gd name="T8" fmla="*/ 1 w 30"/>
                    <a:gd name="T9" fmla="*/ 7 h 48"/>
                    <a:gd name="T10" fmla="*/ 1 w 30"/>
                    <a:gd name="T11" fmla="*/ 5 h 48"/>
                    <a:gd name="T12" fmla="*/ 0 w 30"/>
                    <a:gd name="T13" fmla="*/ 3 h 48"/>
                    <a:gd name="T14" fmla="*/ 1 w 30"/>
                    <a:gd name="T15" fmla="*/ 1 h 48"/>
                    <a:gd name="T16" fmla="*/ 1 w 30"/>
                    <a:gd name="T17" fmla="*/ 0 h 48"/>
                    <a:gd name="T18" fmla="*/ 3 w 30"/>
                    <a:gd name="T19" fmla="*/ 0 h 48"/>
                    <a:gd name="T20" fmla="*/ 4 w 30"/>
                    <a:gd name="T21" fmla="*/ 1 h 48"/>
                    <a:gd name="T22" fmla="*/ 5 w 30"/>
                    <a:gd name="T23" fmla="*/ 3 h 48"/>
                    <a:gd name="T24" fmla="*/ 7 w 30"/>
                    <a:gd name="T25" fmla="*/ 5 h 48"/>
                    <a:gd name="T26" fmla="*/ 7 w 30"/>
                    <a:gd name="T27" fmla="*/ 7 h 48"/>
                    <a:gd name="T28" fmla="*/ 8 w 30"/>
                    <a:gd name="T29" fmla="*/ 10 h 48"/>
                    <a:gd name="T30" fmla="*/ 8 w 30"/>
                    <a:gd name="T31" fmla="*/ 11 h 48"/>
                    <a:gd name="T32" fmla="*/ 7 w 30"/>
                    <a:gd name="T33" fmla="*/ 12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8"/>
                    <a:gd name="T53" fmla="*/ 30 w 30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8">
                      <a:moveTo>
                        <a:pt x="26" y="48"/>
                      </a:moveTo>
                      <a:lnTo>
                        <a:pt x="21" y="48"/>
                      </a:lnTo>
                      <a:lnTo>
                        <a:pt x="15" y="44"/>
                      </a:lnTo>
                      <a:lnTo>
                        <a:pt x="9" y="37"/>
                      </a:lnTo>
                      <a:lnTo>
                        <a:pt x="4" y="28"/>
                      </a:lnTo>
                      <a:lnTo>
                        <a:pt x="1" y="18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4" y="3"/>
                      </a:lnTo>
                      <a:lnTo>
                        <a:pt x="20" y="10"/>
                      </a:lnTo>
                      <a:lnTo>
                        <a:pt x="25" y="19"/>
                      </a:lnTo>
                      <a:lnTo>
                        <a:pt x="28" y="29"/>
                      </a:lnTo>
                      <a:lnTo>
                        <a:pt x="30" y="37"/>
                      </a:lnTo>
                      <a:lnTo>
                        <a:pt x="29" y="44"/>
                      </a:lnTo>
                      <a:lnTo>
                        <a:pt x="26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26" name="Freeform 63"/>
                <p:cNvSpPr>
                  <a:spLocks noChangeAspect="1"/>
                </p:cNvSpPr>
                <p:nvPr/>
              </p:nvSpPr>
              <p:spPr bwMode="auto">
                <a:xfrm>
                  <a:off x="4922" y="979"/>
                  <a:ext cx="15" cy="25"/>
                </a:xfrm>
                <a:custGeom>
                  <a:avLst/>
                  <a:gdLst>
                    <a:gd name="T0" fmla="*/ 7 w 30"/>
                    <a:gd name="T1" fmla="*/ 13 h 49"/>
                    <a:gd name="T2" fmla="*/ 5 w 30"/>
                    <a:gd name="T3" fmla="*/ 13 h 49"/>
                    <a:gd name="T4" fmla="*/ 4 w 30"/>
                    <a:gd name="T5" fmla="*/ 12 h 49"/>
                    <a:gd name="T6" fmla="*/ 3 w 30"/>
                    <a:gd name="T7" fmla="*/ 10 h 49"/>
                    <a:gd name="T8" fmla="*/ 1 w 30"/>
                    <a:gd name="T9" fmla="*/ 8 h 49"/>
                    <a:gd name="T10" fmla="*/ 1 w 30"/>
                    <a:gd name="T11" fmla="*/ 5 h 49"/>
                    <a:gd name="T12" fmla="*/ 0 w 30"/>
                    <a:gd name="T13" fmla="*/ 3 h 49"/>
                    <a:gd name="T14" fmla="*/ 1 w 30"/>
                    <a:gd name="T15" fmla="*/ 2 h 49"/>
                    <a:gd name="T16" fmla="*/ 1 w 30"/>
                    <a:gd name="T17" fmla="*/ 0 h 49"/>
                    <a:gd name="T18" fmla="*/ 3 w 30"/>
                    <a:gd name="T19" fmla="*/ 0 h 49"/>
                    <a:gd name="T20" fmla="*/ 4 w 30"/>
                    <a:gd name="T21" fmla="*/ 1 h 49"/>
                    <a:gd name="T22" fmla="*/ 5 w 30"/>
                    <a:gd name="T23" fmla="*/ 3 h 49"/>
                    <a:gd name="T24" fmla="*/ 7 w 30"/>
                    <a:gd name="T25" fmla="*/ 5 h 49"/>
                    <a:gd name="T26" fmla="*/ 7 w 30"/>
                    <a:gd name="T27" fmla="*/ 8 h 49"/>
                    <a:gd name="T28" fmla="*/ 8 w 30"/>
                    <a:gd name="T29" fmla="*/ 10 h 49"/>
                    <a:gd name="T30" fmla="*/ 7 w 30"/>
                    <a:gd name="T31" fmla="*/ 12 h 49"/>
                    <a:gd name="T32" fmla="*/ 7 w 30"/>
                    <a:gd name="T33" fmla="*/ 13 h 4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9"/>
                    <a:gd name="T53" fmla="*/ 30 w 30"/>
                    <a:gd name="T54" fmla="*/ 49 h 4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9">
                      <a:moveTo>
                        <a:pt x="25" y="49"/>
                      </a:moveTo>
                      <a:lnTo>
                        <a:pt x="20" y="49"/>
                      </a:lnTo>
                      <a:lnTo>
                        <a:pt x="15" y="45"/>
                      </a:lnTo>
                      <a:lnTo>
                        <a:pt x="9" y="39"/>
                      </a:lnTo>
                      <a:lnTo>
                        <a:pt x="4" y="30"/>
                      </a:lnTo>
                      <a:lnTo>
                        <a:pt x="1" y="20"/>
                      </a:lnTo>
                      <a:lnTo>
                        <a:pt x="0" y="11"/>
                      </a:lnTo>
                      <a:lnTo>
                        <a:pt x="1" y="5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4" y="3"/>
                      </a:lnTo>
                      <a:lnTo>
                        <a:pt x="20" y="11"/>
                      </a:lnTo>
                      <a:lnTo>
                        <a:pt x="25" y="20"/>
                      </a:lnTo>
                      <a:lnTo>
                        <a:pt x="28" y="30"/>
                      </a:lnTo>
                      <a:lnTo>
                        <a:pt x="30" y="39"/>
                      </a:lnTo>
                      <a:lnTo>
                        <a:pt x="28" y="45"/>
                      </a:lnTo>
                      <a:lnTo>
                        <a:pt x="25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27" name="Freeform 64"/>
                <p:cNvSpPr>
                  <a:spLocks noChangeAspect="1"/>
                </p:cNvSpPr>
                <p:nvPr/>
              </p:nvSpPr>
              <p:spPr bwMode="auto">
                <a:xfrm>
                  <a:off x="4933" y="924"/>
                  <a:ext cx="15" cy="25"/>
                </a:xfrm>
                <a:custGeom>
                  <a:avLst/>
                  <a:gdLst>
                    <a:gd name="T0" fmla="*/ 6 w 31"/>
                    <a:gd name="T1" fmla="*/ 13 h 49"/>
                    <a:gd name="T2" fmla="*/ 5 w 31"/>
                    <a:gd name="T3" fmla="*/ 13 h 49"/>
                    <a:gd name="T4" fmla="*/ 4 w 31"/>
                    <a:gd name="T5" fmla="*/ 11 h 49"/>
                    <a:gd name="T6" fmla="*/ 2 w 31"/>
                    <a:gd name="T7" fmla="*/ 10 h 49"/>
                    <a:gd name="T8" fmla="*/ 1 w 31"/>
                    <a:gd name="T9" fmla="*/ 8 h 49"/>
                    <a:gd name="T10" fmla="*/ 0 w 31"/>
                    <a:gd name="T11" fmla="*/ 5 h 49"/>
                    <a:gd name="T12" fmla="*/ 0 w 31"/>
                    <a:gd name="T13" fmla="*/ 3 h 49"/>
                    <a:gd name="T14" fmla="*/ 0 w 31"/>
                    <a:gd name="T15" fmla="*/ 1 h 49"/>
                    <a:gd name="T16" fmla="*/ 1 w 31"/>
                    <a:gd name="T17" fmla="*/ 0 h 49"/>
                    <a:gd name="T18" fmla="*/ 2 w 31"/>
                    <a:gd name="T19" fmla="*/ 0 h 49"/>
                    <a:gd name="T20" fmla="*/ 3 w 31"/>
                    <a:gd name="T21" fmla="*/ 1 h 49"/>
                    <a:gd name="T22" fmla="*/ 5 w 31"/>
                    <a:gd name="T23" fmla="*/ 3 h 49"/>
                    <a:gd name="T24" fmla="*/ 6 w 31"/>
                    <a:gd name="T25" fmla="*/ 5 h 49"/>
                    <a:gd name="T26" fmla="*/ 7 w 31"/>
                    <a:gd name="T27" fmla="*/ 8 h 49"/>
                    <a:gd name="T28" fmla="*/ 7 w 31"/>
                    <a:gd name="T29" fmla="*/ 10 h 49"/>
                    <a:gd name="T30" fmla="*/ 7 w 31"/>
                    <a:gd name="T31" fmla="*/ 12 h 49"/>
                    <a:gd name="T32" fmla="*/ 6 w 31"/>
                    <a:gd name="T33" fmla="*/ 13 h 4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1"/>
                    <a:gd name="T52" fmla="*/ 0 h 49"/>
                    <a:gd name="T53" fmla="*/ 31 w 31"/>
                    <a:gd name="T54" fmla="*/ 49 h 4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1" h="49">
                      <a:moveTo>
                        <a:pt x="26" y="49"/>
                      </a:moveTo>
                      <a:lnTo>
                        <a:pt x="21" y="49"/>
                      </a:lnTo>
                      <a:lnTo>
                        <a:pt x="16" y="44"/>
                      </a:lnTo>
                      <a:lnTo>
                        <a:pt x="10" y="38"/>
                      </a:lnTo>
                      <a:lnTo>
                        <a:pt x="5" y="29"/>
                      </a:lnTo>
                      <a:lnTo>
                        <a:pt x="2" y="19"/>
                      </a:lnTo>
                      <a:lnTo>
                        <a:pt x="0" y="11"/>
                      </a:lnTo>
                      <a:lnTo>
                        <a:pt x="1" y="4"/>
                      </a:lnTo>
                      <a:lnTo>
                        <a:pt x="4" y="0"/>
                      </a:lnTo>
                      <a:lnTo>
                        <a:pt x="8" y="0"/>
                      </a:lnTo>
                      <a:lnTo>
                        <a:pt x="15" y="4"/>
                      </a:lnTo>
                      <a:lnTo>
                        <a:pt x="20" y="11"/>
                      </a:lnTo>
                      <a:lnTo>
                        <a:pt x="26" y="20"/>
                      </a:lnTo>
                      <a:lnTo>
                        <a:pt x="29" y="30"/>
                      </a:lnTo>
                      <a:lnTo>
                        <a:pt x="31" y="38"/>
                      </a:lnTo>
                      <a:lnTo>
                        <a:pt x="29" y="46"/>
                      </a:lnTo>
                      <a:lnTo>
                        <a:pt x="26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28" name="Freeform 65"/>
                <p:cNvSpPr>
                  <a:spLocks noChangeAspect="1"/>
                </p:cNvSpPr>
                <p:nvPr/>
              </p:nvSpPr>
              <p:spPr bwMode="auto">
                <a:xfrm>
                  <a:off x="4951" y="865"/>
                  <a:ext cx="15" cy="24"/>
                </a:xfrm>
                <a:custGeom>
                  <a:avLst/>
                  <a:gdLst>
                    <a:gd name="T0" fmla="*/ 7 w 30"/>
                    <a:gd name="T1" fmla="*/ 12 h 49"/>
                    <a:gd name="T2" fmla="*/ 6 w 30"/>
                    <a:gd name="T3" fmla="*/ 12 h 49"/>
                    <a:gd name="T4" fmla="*/ 4 w 30"/>
                    <a:gd name="T5" fmla="*/ 11 h 49"/>
                    <a:gd name="T6" fmla="*/ 3 w 30"/>
                    <a:gd name="T7" fmla="*/ 9 h 49"/>
                    <a:gd name="T8" fmla="*/ 2 w 30"/>
                    <a:gd name="T9" fmla="*/ 7 h 49"/>
                    <a:gd name="T10" fmla="*/ 1 w 30"/>
                    <a:gd name="T11" fmla="*/ 4 h 49"/>
                    <a:gd name="T12" fmla="*/ 0 w 30"/>
                    <a:gd name="T13" fmla="*/ 2 h 49"/>
                    <a:gd name="T14" fmla="*/ 1 w 30"/>
                    <a:gd name="T15" fmla="*/ 1 h 49"/>
                    <a:gd name="T16" fmla="*/ 1 w 30"/>
                    <a:gd name="T17" fmla="*/ 0 h 49"/>
                    <a:gd name="T18" fmla="*/ 3 w 30"/>
                    <a:gd name="T19" fmla="*/ 0 h 49"/>
                    <a:gd name="T20" fmla="*/ 4 w 30"/>
                    <a:gd name="T21" fmla="*/ 1 h 49"/>
                    <a:gd name="T22" fmla="*/ 5 w 30"/>
                    <a:gd name="T23" fmla="*/ 2 h 49"/>
                    <a:gd name="T24" fmla="*/ 7 w 30"/>
                    <a:gd name="T25" fmla="*/ 5 h 49"/>
                    <a:gd name="T26" fmla="*/ 7 w 30"/>
                    <a:gd name="T27" fmla="*/ 7 h 49"/>
                    <a:gd name="T28" fmla="*/ 8 w 30"/>
                    <a:gd name="T29" fmla="*/ 9 h 49"/>
                    <a:gd name="T30" fmla="*/ 8 w 30"/>
                    <a:gd name="T31" fmla="*/ 11 h 49"/>
                    <a:gd name="T32" fmla="*/ 7 w 30"/>
                    <a:gd name="T33" fmla="*/ 12 h 4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9"/>
                    <a:gd name="T53" fmla="*/ 30 w 30"/>
                    <a:gd name="T54" fmla="*/ 49 h 4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9">
                      <a:moveTo>
                        <a:pt x="26" y="49"/>
                      </a:moveTo>
                      <a:lnTo>
                        <a:pt x="21" y="49"/>
                      </a:lnTo>
                      <a:lnTo>
                        <a:pt x="16" y="45"/>
                      </a:lnTo>
                      <a:lnTo>
                        <a:pt x="10" y="39"/>
                      </a:lnTo>
                      <a:lnTo>
                        <a:pt x="5" y="30"/>
                      </a:lnTo>
                      <a:lnTo>
                        <a:pt x="1" y="19"/>
                      </a:lnTo>
                      <a:lnTo>
                        <a:pt x="0" y="11"/>
                      </a:lnTo>
                      <a:lnTo>
                        <a:pt x="1" y="4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5" y="4"/>
                      </a:lnTo>
                      <a:lnTo>
                        <a:pt x="20" y="11"/>
                      </a:lnTo>
                      <a:lnTo>
                        <a:pt x="25" y="20"/>
                      </a:lnTo>
                      <a:lnTo>
                        <a:pt x="28" y="31"/>
                      </a:lnTo>
                      <a:lnTo>
                        <a:pt x="30" y="39"/>
                      </a:lnTo>
                      <a:lnTo>
                        <a:pt x="29" y="46"/>
                      </a:lnTo>
                      <a:lnTo>
                        <a:pt x="26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29" name="Freeform 66"/>
                <p:cNvSpPr>
                  <a:spLocks noChangeAspect="1"/>
                </p:cNvSpPr>
                <p:nvPr/>
              </p:nvSpPr>
              <p:spPr bwMode="auto">
                <a:xfrm>
                  <a:off x="4993" y="998"/>
                  <a:ext cx="15" cy="23"/>
                </a:xfrm>
                <a:custGeom>
                  <a:avLst/>
                  <a:gdLst>
                    <a:gd name="T0" fmla="*/ 6 w 32"/>
                    <a:gd name="T1" fmla="*/ 11 h 47"/>
                    <a:gd name="T2" fmla="*/ 5 w 32"/>
                    <a:gd name="T3" fmla="*/ 11 h 47"/>
                    <a:gd name="T4" fmla="*/ 4 w 32"/>
                    <a:gd name="T5" fmla="*/ 11 h 47"/>
                    <a:gd name="T6" fmla="*/ 2 w 32"/>
                    <a:gd name="T7" fmla="*/ 9 h 47"/>
                    <a:gd name="T8" fmla="*/ 1 w 32"/>
                    <a:gd name="T9" fmla="*/ 7 h 47"/>
                    <a:gd name="T10" fmla="*/ 0 w 32"/>
                    <a:gd name="T11" fmla="*/ 4 h 47"/>
                    <a:gd name="T12" fmla="*/ 0 w 32"/>
                    <a:gd name="T13" fmla="*/ 2 h 47"/>
                    <a:gd name="T14" fmla="*/ 0 w 32"/>
                    <a:gd name="T15" fmla="*/ 0 h 47"/>
                    <a:gd name="T16" fmla="*/ 1 w 32"/>
                    <a:gd name="T17" fmla="*/ 0 h 47"/>
                    <a:gd name="T18" fmla="*/ 2 w 32"/>
                    <a:gd name="T19" fmla="*/ 0 h 47"/>
                    <a:gd name="T20" fmla="*/ 3 w 32"/>
                    <a:gd name="T21" fmla="*/ 0 h 47"/>
                    <a:gd name="T22" fmla="*/ 4 w 32"/>
                    <a:gd name="T23" fmla="*/ 2 h 47"/>
                    <a:gd name="T24" fmla="*/ 6 w 32"/>
                    <a:gd name="T25" fmla="*/ 4 h 47"/>
                    <a:gd name="T26" fmla="*/ 7 w 32"/>
                    <a:gd name="T27" fmla="*/ 7 h 47"/>
                    <a:gd name="T28" fmla="*/ 7 w 32"/>
                    <a:gd name="T29" fmla="*/ 9 h 47"/>
                    <a:gd name="T30" fmla="*/ 7 w 32"/>
                    <a:gd name="T31" fmla="*/ 11 h 47"/>
                    <a:gd name="T32" fmla="*/ 6 w 32"/>
                    <a:gd name="T33" fmla="*/ 11 h 4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2"/>
                    <a:gd name="T52" fmla="*/ 0 h 47"/>
                    <a:gd name="T53" fmla="*/ 32 w 32"/>
                    <a:gd name="T54" fmla="*/ 47 h 4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2" h="47">
                      <a:moveTo>
                        <a:pt x="26" y="47"/>
                      </a:moveTo>
                      <a:lnTo>
                        <a:pt x="21" y="47"/>
                      </a:lnTo>
                      <a:lnTo>
                        <a:pt x="16" y="44"/>
                      </a:lnTo>
                      <a:lnTo>
                        <a:pt x="10" y="37"/>
                      </a:lnTo>
                      <a:lnTo>
                        <a:pt x="5" y="28"/>
                      </a:lnTo>
                      <a:lnTo>
                        <a:pt x="2" y="18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5" y="3"/>
                      </a:lnTo>
                      <a:lnTo>
                        <a:pt x="20" y="10"/>
                      </a:lnTo>
                      <a:lnTo>
                        <a:pt x="26" y="19"/>
                      </a:lnTo>
                      <a:lnTo>
                        <a:pt x="29" y="28"/>
                      </a:lnTo>
                      <a:lnTo>
                        <a:pt x="32" y="38"/>
                      </a:lnTo>
                      <a:lnTo>
                        <a:pt x="29" y="44"/>
                      </a:lnTo>
                      <a:lnTo>
                        <a:pt x="26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30" name="Freeform 67"/>
                <p:cNvSpPr>
                  <a:spLocks noChangeAspect="1"/>
                </p:cNvSpPr>
                <p:nvPr/>
              </p:nvSpPr>
              <p:spPr bwMode="auto">
                <a:xfrm>
                  <a:off x="5022" y="919"/>
                  <a:ext cx="16" cy="24"/>
                </a:xfrm>
                <a:custGeom>
                  <a:avLst/>
                  <a:gdLst>
                    <a:gd name="T0" fmla="*/ 7 w 30"/>
                    <a:gd name="T1" fmla="*/ 12 h 48"/>
                    <a:gd name="T2" fmla="*/ 6 w 30"/>
                    <a:gd name="T3" fmla="*/ 12 h 48"/>
                    <a:gd name="T4" fmla="*/ 4 w 30"/>
                    <a:gd name="T5" fmla="*/ 11 h 48"/>
                    <a:gd name="T6" fmla="*/ 3 w 30"/>
                    <a:gd name="T7" fmla="*/ 10 h 48"/>
                    <a:gd name="T8" fmla="*/ 1 w 30"/>
                    <a:gd name="T9" fmla="*/ 7 h 48"/>
                    <a:gd name="T10" fmla="*/ 1 w 30"/>
                    <a:gd name="T11" fmla="*/ 5 h 48"/>
                    <a:gd name="T12" fmla="*/ 0 w 30"/>
                    <a:gd name="T13" fmla="*/ 3 h 48"/>
                    <a:gd name="T14" fmla="*/ 1 w 30"/>
                    <a:gd name="T15" fmla="*/ 1 h 48"/>
                    <a:gd name="T16" fmla="*/ 1 w 30"/>
                    <a:gd name="T17" fmla="*/ 0 h 48"/>
                    <a:gd name="T18" fmla="*/ 3 w 30"/>
                    <a:gd name="T19" fmla="*/ 0 h 48"/>
                    <a:gd name="T20" fmla="*/ 4 w 30"/>
                    <a:gd name="T21" fmla="*/ 1 h 48"/>
                    <a:gd name="T22" fmla="*/ 6 w 30"/>
                    <a:gd name="T23" fmla="*/ 3 h 48"/>
                    <a:gd name="T24" fmla="*/ 7 w 30"/>
                    <a:gd name="T25" fmla="*/ 5 h 48"/>
                    <a:gd name="T26" fmla="*/ 8 w 30"/>
                    <a:gd name="T27" fmla="*/ 7 h 48"/>
                    <a:gd name="T28" fmla="*/ 9 w 30"/>
                    <a:gd name="T29" fmla="*/ 10 h 48"/>
                    <a:gd name="T30" fmla="*/ 8 w 30"/>
                    <a:gd name="T31" fmla="*/ 11 h 48"/>
                    <a:gd name="T32" fmla="*/ 7 w 30"/>
                    <a:gd name="T33" fmla="*/ 12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8"/>
                    <a:gd name="T53" fmla="*/ 30 w 30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8">
                      <a:moveTo>
                        <a:pt x="26" y="48"/>
                      </a:moveTo>
                      <a:lnTo>
                        <a:pt x="21" y="48"/>
                      </a:lnTo>
                      <a:lnTo>
                        <a:pt x="15" y="44"/>
                      </a:lnTo>
                      <a:lnTo>
                        <a:pt x="9" y="37"/>
                      </a:lnTo>
                      <a:lnTo>
                        <a:pt x="4" y="28"/>
                      </a:lnTo>
                      <a:lnTo>
                        <a:pt x="1" y="18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4" y="3"/>
                      </a:lnTo>
                      <a:lnTo>
                        <a:pt x="20" y="10"/>
                      </a:lnTo>
                      <a:lnTo>
                        <a:pt x="25" y="19"/>
                      </a:lnTo>
                      <a:lnTo>
                        <a:pt x="28" y="29"/>
                      </a:lnTo>
                      <a:lnTo>
                        <a:pt x="30" y="37"/>
                      </a:lnTo>
                      <a:lnTo>
                        <a:pt x="29" y="44"/>
                      </a:lnTo>
                      <a:lnTo>
                        <a:pt x="26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31" name="Freeform 68"/>
                <p:cNvSpPr>
                  <a:spLocks noChangeAspect="1"/>
                </p:cNvSpPr>
                <p:nvPr/>
              </p:nvSpPr>
              <p:spPr bwMode="auto">
                <a:xfrm>
                  <a:off x="5056" y="1016"/>
                  <a:ext cx="16" cy="24"/>
                </a:xfrm>
                <a:custGeom>
                  <a:avLst/>
                  <a:gdLst>
                    <a:gd name="T0" fmla="*/ 7 w 30"/>
                    <a:gd name="T1" fmla="*/ 12 h 47"/>
                    <a:gd name="T2" fmla="*/ 6 w 30"/>
                    <a:gd name="T3" fmla="*/ 12 h 47"/>
                    <a:gd name="T4" fmla="*/ 4 w 30"/>
                    <a:gd name="T5" fmla="*/ 11 h 47"/>
                    <a:gd name="T6" fmla="*/ 3 w 30"/>
                    <a:gd name="T7" fmla="*/ 10 h 47"/>
                    <a:gd name="T8" fmla="*/ 1 w 30"/>
                    <a:gd name="T9" fmla="*/ 7 h 47"/>
                    <a:gd name="T10" fmla="*/ 1 w 30"/>
                    <a:gd name="T11" fmla="*/ 5 h 47"/>
                    <a:gd name="T12" fmla="*/ 0 w 30"/>
                    <a:gd name="T13" fmla="*/ 3 h 47"/>
                    <a:gd name="T14" fmla="*/ 1 w 30"/>
                    <a:gd name="T15" fmla="*/ 1 h 47"/>
                    <a:gd name="T16" fmla="*/ 1 w 30"/>
                    <a:gd name="T17" fmla="*/ 0 h 47"/>
                    <a:gd name="T18" fmla="*/ 3 w 30"/>
                    <a:gd name="T19" fmla="*/ 0 h 47"/>
                    <a:gd name="T20" fmla="*/ 4 w 30"/>
                    <a:gd name="T21" fmla="*/ 1 h 47"/>
                    <a:gd name="T22" fmla="*/ 6 w 30"/>
                    <a:gd name="T23" fmla="*/ 3 h 47"/>
                    <a:gd name="T24" fmla="*/ 7 w 30"/>
                    <a:gd name="T25" fmla="*/ 5 h 47"/>
                    <a:gd name="T26" fmla="*/ 8 w 30"/>
                    <a:gd name="T27" fmla="*/ 8 h 47"/>
                    <a:gd name="T28" fmla="*/ 9 w 30"/>
                    <a:gd name="T29" fmla="*/ 10 h 47"/>
                    <a:gd name="T30" fmla="*/ 8 w 30"/>
                    <a:gd name="T31" fmla="*/ 11 h 47"/>
                    <a:gd name="T32" fmla="*/ 7 w 30"/>
                    <a:gd name="T33" fmla="*/ 12 h 4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7"/>
                    <a:gd name="T53" fmla="*/ 30 w 30"/>
                    <a:gd name="T54" fmla="*/ 47 h 4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7">
                      <a:moveTo>
                        <a:pt x="25" y="47"/>
                      </a:moveTo>
                      <a:lnTo>
                        <a:pt x="20" y="47"/>
                      </a:lnTo>
                      <a:lnTo>
                        <a:pt x="15" y="43"/>
                      </a:lnTo>
                      <a:lnTo>
                        <a:pt x="9" y="37"/>
                      </a:lnTo>
                      <a:lnTo>
                        <a:pt x="4" y="28"/>
                      </a:lnTo>
                      <a:lnTo>
                        <a:pt x="1" y="18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4" y="4"/>
                      </a:lnTo>
                      <a:lnTo>
                        <a:pt x="20" y="10"/>
                      </a:lnTo>
                      <a:lnTo>
                        <a:pt x="25" y="19"/>
                      </a:lnTo>
                      <a:lnTo>
                        <a:pt x="28" y="29"/>
                      </a:lnTo>
                      <a:lnTo>
                        <a:pt x="30" y="37"/>
                      </a:lnTo>
                      <a:lnTo>
                        <a:pt x="28" y="44"/>
                      </a:lnTo>
                      <a:lnTo>
                        <a:pt x="25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32" name="Freeform 69"/>
                <p:cNvSpPr>
                  <a:spLocks noChangeAspect="1"/>
                </p:cNvSpPr>
                <p:nvPr/>
              </p:nvSpPr>
              <p:spPr bwMode="auto">
                <a:xfrm>
                  <a:off x="5018" y="833"/>
                  <a:ext cx="15" cy="24"/>
                </a:xfrm>
                <a:custGeom>
                  <a:avLst/>
                  <a:gdLst>
                    <a:gd name="T0" fmla="*/ 7 w 30"/>
                    <a:gd name="T1" fmla="*/ 12 h 48"/>
                    <a:gd name="T2" fmla="*/ 6 w 30"/>
                    <a:gd name="T3" fmla="*/ 12 h 48"/>
                    <a:gd name="T4" fmla="*/ 4 w 30"/>
                    <a:gd name="T5" fmla="*/ 11 h 48"/>
                    <a:gd name="T6" fmla="*/ 3 w 30"/>
                    <a:gd name="T7" fmla="*/ 10 h 48"/>
                    <a:gd name="T8" fmla="*/ 2 w 30"/>
                    <a:gd name="T9" fmla="*/ 7 h 48"/>
                    <a:gd name="T10" fmla="*/ 1 w 30"/>
                    <a:gd name="T11" fmla="*/ 5 h 48"/>
                    <a:gd name="T12" fmla="*/ 0 w 30"/>
                    <a:gd name="T13" fmla="*/ 3 h 48"/>
                    <a:gd name="T14" fmla="*/ 1 w 30"/>
                    <a:gd name="T15" fmla="*/ 1 h 48"/>
                    <a:gd name="T16" fmla="*/ 1 w 30"/>
                    <a:gd name="T17" fmla="*/ 0 h 48"/>
                    <a:gd name="T18" fmla="*/ 3 w 30"/>
                    <a:gd name="T19" fmla="*/ 0 h 48"/>
                    <a:gd name="T20" fmla="*/ 4 w 30"/>
                    <a:gd name="T21" fmla="*/ 1 h 48"/>
                    <a:gd name="T22" fmla="*/ 5 w 30"/>
                    <a:gd name="T23" fmla="*/ 3 h 48"/>
                    <a:gd name="T24" fmla="*/ 7 w 30"/>
                    <a:gd name="T25" fmla="*/ 5 h 48"/>
                    <a:gd name="T26" fmla="*/ 8 w 30"/>
                    <a:gd name="T27" fmla="*/ 7 h 48"/>
                    <a:gd name="T28" fmla="*/ 8 w 30"/>
                    <a:gd name="T29" fmla="*/ 10 h 48"/>
                    <a:gd name="T30" fmla="*/ 8 w 30"/>
                    <a:gd name="T31" fmla="*/ 12 h 48"/>
                    <a:gd name="T32" fmla="*/ 7 w 30"/>
                    <a:gd name="T33" fmla="*/ 12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8"/>
                    <a:gd name="T53" fmla="*/ 30 w 30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8">
                      <a:moveTo>
                        <a:pt x="26" y="48"/>
                      </a:moveTo>
                      <a:lnTo>
                        <a:pt x="21" y="48"/>
                      </a:lnTo>
                      <a:lnTo>
                        <a:pt x="16" y="44"/>
                      </a:lnTo>
                      <a:lnTo>
                        <a:pt x="10" y="38"/>
                      </a:lnTo>
                      <a:lnTo>
                        <a:pt x="5" y="29"/>
                      </a:lnTo>
                      <a:lnTo>
                        <a:pt x="2" y="18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5" y="3"/>
                      </a:lnTo>
                      <a:lnTo>
                        <a:pt x="20" y="10"/>
                      </a:lnTo>
                      <a:lnTo>
                        <a:pt x="25" y="19"/>
                      </a:lnTo>
                      <a:lnTo>
                        <a:pt x="29" y="30"/>
                      </a:lnTo>
                      <a:lnTo>
                        <a:pt x="30" y="38"/>
                      </a:lnTo>
                      <a:lnTo>
                        <a:pt x="29" y="45"/>
                      </a:lnTo>
                      <a:lnTo>
                        <a:pt x="26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33" name="Freeform 70"/>
                <p:cNvSpPr>
                  <a:spLocks noChangeAspect="1"/>
                </p:cNvSpPr>
                <p:nvPr/>
              </p:nvSpPr>
              <p:spPr bwMode="auto">
                <a:xfrm>
                  <a:off x="5083" y="887"/>
                  <a:ext cx="15" cy="25"/>
                </a:xfrm>
                <a:custGeom>
                  <a:avLst/>
                  <a:gdLst>
                    <a:gd name="T0" fmla="*/ 7 w 30"/>
                    <a:gd name="T1" fmla="*/ 13 h 48"/>
                    <a:gd name="T2" fmla="*/ 5 w 30"/>
                    <a:gd name="T3" fmla="*/ 13 h 48"/>
                    <a:gd name="T4" fmla="*/ 4 w 30"/>
                    <a:gd name="T5" fmla="*/ 12 h 48"/>
                    <a:gd name="T6" fmla="*/ 3 w 30"/>
                    <a:gd name="T7" fmla="*/ 10 h 48"/>
                    <a:gd name="T8" fmla="*/ 1 w 30"/>
                    <a:gd name="T9" fmla="*/ 8 h 48"/>
                    <a:gd name="T10" fmla="*/ 1 w 30"/>
                    <a:gd name="T11" fmla="*/ 5 h 48"/>
                    <a:gd name="T12" fmla="*/ 0 w 30"/>
                    <a:gd name="T13" fmla="*/ 3 h 48"/>
                    <a:gd name="T14" fmla="*/ 1 w 30"/>
                    <a:gd name="T15" fmla="*/ 1 h 48"/>
                    <a:gd name="T16" fmla="*/ 1 w 30"/>
                    <a:gd name="T17" fmla="*/ 0 h 48"/>
                    <a:gd name="T18" fmla="*/ 3 w 30"/>
                    <a:gd name="T19" fmla="*/ 0 h 48"/>
                    <a:gd name="T20" fmla="*/ 4 w 30"/>
                    <a:gd name="T21" fmla="*/ 1 h 48"/>
                    <a:gd name="T22" fmla="*/ 5 w 30"/>
                    <a:gd name="T23" fmla="*/ 3 h 48"/>
                    <a:gd name="T24" fmla="*/ 7 w 30"/>
                    <a:gd name="T25" fmla="*/ 5 h 48"/>
                    <a:gd name="T26" fmla="*/ 7 w 30"/>
                    <a:gd name="T27" fmla="*/ 8 h 48"/>
                    <a:gd name="T28" fmla="*/ 8 w 30"/>
                    <a:gd name="T29" fmla="*/ 10 h 48"/>
                    <a:gd name="T30" fmla="*/ 7 w 30"/>
                    <a:gd name="T31" fmla="*/ 12 h 48"/>
                    <a:gd name="T32" fmla="*/ 7 w 30"/>
                    <a:gd name="T33" fmla="*/ 13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8"/>
                    <a:gd name="T53" fmla="*/ 30 w 30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8">
                      <a:moveTo>
                        <a:pt x="25" y="48"/>
                      </a:moveTo>
                      <a:lnTo>
                        <a:pt x="20" y="48"/>
                      </a:lnTo>
                      <a:lnTo>
                        <a:pt x="15" y="44"/>
                      </a:lnTo>
                      <a:lnTo>
                        <a:pt x="9" y="38"/>
                      </a:lnTo>
                      <a:lnTo>
                        <a:pt x="4" y="29"/>
                      </a:lnTo>
                      <a:lnTo>
                        <a:pt x="1" y="19"/>
                      </a:lnTo>
                      <a:lnTo>
                        <a:pt x="0" y="11"/>
                      </a:lnTo>
                      <a:lnTo>
                        <a:pt x="1" y="4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4" y="4"/>
                      </a:lnTo>
                      <a:lnTo>
                        <a:pt x="20" y="11"/>
                      </a:lnTo>
                      <a:lnTo>
                        <a:pt x="25" y="20"/>
                      </a:lnTo>
                      <a:lnTo>
                        <a:pt x="28" y="30"/>
                      </a:lnTo>
                      <a:lnTo>
                        <a:pt x="30" y="38"/>
                      </a:lnTo>
                      <a:lnTo>
                        <a:pt x="28" y="45"/>
                      </a:lnTo>
                      <a:lnTo>
                        <a:pt x="25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34" name="Freeform 71"/>
                <p:cNvSpPr>
                  <a:spLocks noChangeAspect="1"/>
                </p:cNvSpPr>
                <p:nvPr/>
              </p:nvSpPr>
              <p:spPr bwMode="auto">
                <a:xfrm>
                  <a:off x="5068" y="953"/>
                  <a:ext cx="15" cy="25"/>
                </a:xfrm>
                <a:custGeom>
                  <a:avLst/>
                  <a:gdLst>
                    <a:gd name="T0" fmla="*/ 6 w 31"/>
                    <a:gd name="T1" fmla="*/ 13 h 48"/>
                    <a:gd name="T2" fmla="*/ 5 w 31"/>
                    <a:gd name="T3" fmla="*/ 13 h 48"/>
                    <a:gd name="T4" fmla="*/ 4 w 31"/>
                    <a:gd name="T5" fmla="*/ 12 h 48"/>
                    <a:gd name="T6" fmla="*/ 2 w 31"/>
                    <a:gd name="T7" fmla="*/ 10 h 48"/>
                    <a:gd name="T8" fmla="*/ 1 w 31"/>
                    <a:gd name="T9" fmla="*/ 8 h 48"/>
                    <a:gd name="T10" fmla="*/ 0 w 31"/>
                    <a:gd name="T11" fmla="*/ 5 h 48"/>
                    <a:gd name="T12" fmla="*/ 0 w 31"/>
                    <a:gd name="T13" fmla="*/ 3 h 48"/>
                    <a:gd name="T14" fmla="*/ 0 w 31"/>
                    <a:gd name="T15" fmla="*/ 1 h 48"/>
                    <a:gd name="T16" fmla="*/ 1 w 31"/>
                    <a:gd name="T17" fmla="*/ 0 h 48"/>
                    <a:gd name="T18" fmla="*/ 2 w 31"/>
                    <a:gd name="T19" fmla="*/ 0 h 48"/>
                    <a:gd name="T20" fmla="*/ 3 w 31"/>
                    <a:gd name="T21" fmla="*/ 1 h 48"/>
                    <a:gd name="T22" fmla="*/ 5 w 31"/>
                    <a:gd name="T23" fmla="*/ 3 h 48"/>
                    <a:gd name="T24" fmla="*/ 6 w 31"/>
                    <a:gd name="T25" fmla="*/ 5 h 48"/>
                    <a:gd name="T26" fmla="*/ 7 w 31"/>
                    <a:gd name="T27" fmla="*/ 8 h 48"/>
                    <a:gd name="T28" fmla="*/ 7 w 31"/>
                    <a:gd name="T29" fmla="*/ 10 h 48"/>
                    <a:gd name="T30" fmla="*/ 7 w 31"/>
                    <a:gd name="T31" fmla="*/ 12 h 48"/>
                    <a:gd name="T32" fmla="*/ 6 w 31"/>
                    <a:gd name="T33" fmla="*/ 13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1"/>
                    <a:gd name="T52" fmla="*/ 0 h 48"/>
                    <a:gd name="T53" fmla="*/ 31 w 31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1" h="48">
                      <a:moveTo>
                        <a:pt x="27" y="48"/>
                      </a:moveTo>
                      <a:lnTo>
                        <a:pt x="22" y="48"/>
                      </a:lnTo>
                      <a:lnTo>
                        <a:pt x="16" y="44"/>
                      </a:lnTo>
                      <a:lnTo>
                        <a:pt x="10" y="38"/>
                      </a:lnTo>
                      <a:lnTo>
                        <a:pt x="5" y="29"/>
                      </a:lnTo>
                      <a:lnTo>
                        <a:pt x="2" y="19"/>
                      </a:lnTo>
                      <a:lnTo>
                        <a:pt x="0" y="11"/>
                      </a:lnTo>
                      <a:lnTo>
                        <a:pt x="1" y="4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5" y="4"/>
                      </a:lnTo>
                      <a:lnTo>
                        <a:pt x="20" y="11"/>
                      </a:lnTo>
                      <a:lnTo>
                        <a:pt x="26" y="20"/>
                      </a:lnTo>
                      <a:lnTo>
                        <a:pt x="30" y="30"/>
                      </a:lnTo>
                      <a:lnTo>
                        <a:pt x="31" y="38"/>
                      </a:lnTo>
                      <a:lnTo>
                        <a:pt x="30" y="45"/>
                      </a:lnTo>
                      <a:lnTo>
                        <a:pt x="2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35" name="Freeform 72"/>
                <p:cNvSpPr>
                  <a:spLocks noChangeAspect="1"/>
                </p:cNvSpPr>
                <p:nvPr/>
              </p:nvSpPr>
              <p:spPr bwMode="auto">
                <a:xfrm>
                  <a:off x="5072" y="806"/>
                  <a:ext cx="15" cy="24"/>
                </a:xfrm>
                <a:custGeom>
                  <a:avLst/>
                  <a:gdLst>
                    <a:gd name="T0" fmla="*/ 6 w 31"/>
                    <a:gd name="T1" fmla="*/ 12 h 49"/>
                    <a:gd name="T2" fmla="*/ 5 w 31"/>
                    <a:gd name="T3" fmla="*/ 12 h 49"/>
                    <a:gd name="T4" fmla="*/ 4 w 31"/>
                    <a:gd name="T5" fmla="*/ 11 h 49"/>
                    <a:gd name="T6" fmla="*/ 2 w 31"/>
                    <a:gd name="T7" fmla="*/ 9 h 49"/>
                    <a:gd name="T8" fmla="*/ 1 w 31"/>
                    <a:gd name="T9" fmla="*/ 7 h 49"/>
                    <a:gd name="T10" fmla="*/ 0 w 31"/>
                    <a:gd name="T11" fmla="*/ 4 h 49"/>
                    <a:gd name="T12" fmla="*/ 0 w 31"/>
                    <a:gd name="T13" fmla="*/ 2 h 49"/>
                    <a:gd name="T14" fmla="*/ 0 w 31"/>
                    <a:gd name="T15" fmla="*/ 0 h 49"/>
                    <a:gd name="T16" fmla="*/ 1 w 31"/>
                    <a:gd name="T17" fmla="*/ 0 h 49"/>
                    <a:gd name="T18" fmla="*/ 2 w 31"/>
                    <a:gd name="T19" fmla="*/ 0 h 49"/>
                    <a:gd name="T20" fmla="*/ 3 w 31"/>
                    <a:gd name="T21" fmla="*/ 0 h 49"/>
                    <a:gd name="T22" fmla="*/ 5 w 31"/>
                    <a:gd name="T23" fmla="*/ 2 h 49"/>
                    <a:gd name="T24" fmla="*/ 6 w 31"/>
                    <a:gd name="T25" fmla="*/ 5 h 49"/>
                    <a:gd name="T26" fmla="*/ 7 w 31"/>
                    <a:gd name="T27" fmla="*/ 7 h 49"/>
                    <a:gd name="T28" fmla="*/ 7 w 31"/>
                    <a:gd name="T29" fmla="*/ 9 h 49"/>
                    <a:gd name="T30" fmla="*/ 7 w 31"/>
                    <a:gd name="T31" fmla="*/ 11 h 49"/>
                    <a:gd name="T32" fmla="*/ 6 w 31"/>
                    <a:gd name="T33" fmla="*/ 12 h 4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1"/>
                    <a:gd name="T52" fmla="*/ 0 h 49"/>
                    <a:gd name="T53" fmla="*/ 31 w 31"/>
                    <a:gd name="T54" fmla="*/ 49 h 4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1" h="49">
                      <a:moveTo>
                        <a:pt x="26" y="49"/>
                      </a:moveTo>
                      <a:lnTo>
                        <a:pt x="21" y="49"/>
                      </a:lnTo>
                      <a:lnTo>
                        <a:pt x="16" y="45"/>
                      </a:lnTo>
                      <a:lnTo>
                        <a:pt x="9" y="38"/>
                      </a:lnTo>
                      <a:lnTo>
                        <a:pt x="4" y="29"/>
                      </a:lnTo>
                      <a:lnTo>
                        <a:pt x="1" y="19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5" y="3"/>
                      </a:lnTo>
                      <a:lnTo>
                        <a:pt x="21" y="10"/>
                      </a:lnTo>
                      <a:lnTo>
                        <a:pt x="26" y="20"/>
                      </a:lnTo>
                      <a:lnTo>
                        <a:pt x="29" y="30"/>
                      </a:lnTo>
                      <a:lnTo>
                        <a:pt x="31" y="38"/>
                      </a:lnTo>
                      <a:lnTo>
                        <a:pt x="29" y="45"/>
                      </a:lnTo>
                      <a:lnTo>
                        <a:pt x="26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36" name="Freeform 73"/>
                <p:cNvSpPr>
                  <a:spLocks noChangeAspect="1"/>
                </p:cNvSpPr>
                <p:nvPr/>
              </p:nvSpPr>
              <p:spPr bwMode="auto">
                <a:xfrm>
                  <a:off x="5029" y="771"/>
                  <a:ext cx="15" cy="24"/>
                </a:xfrm>
                <a:custGeom>
                  <a:avLst/>
                  <a:gdLst>
                    <a:gd name="T0" fmla="*/ 6 w 31"/>
                    <a:gd name="T1" fmla="*/ 12 h 49"/>
                    <a:gd name="T2" fmla="*/ 5 w 31"/>
                    <a:gd name="T3" fmla="*/ 12 h 49"/>
                    <a:gd name="T4" fmla="*/ 4 w 31"/>
                    <a:gd name="T5" fmla="*/ 11 h 49"/>
                    <a:gd name="T6" fmla="*/ 2 w 31"/>
                    <a:gd name="T7" fmla="*/ 9 h 49"/>
                    <a:gd name="T8" fmla="*/ 1 w 31"/>
                    <a:gd name="T9" fmla="*/ 7 h 49"/>
                    <a:gd name="T10" fmla="*/ 0 w 31"/>
                    <a:gd name="T11" fmla="*/ 5 h 49"/>
                    <a:gd name="T12" fmla="*/ 0 w 31"/>
                    <a:gd name="T13" fmla="*/ 2 h 49"/>
                    <a:gd name="T14" fmla="*/ 0 w 31"/>
                    <a:gd name="T15" fmla="*/ 1 h 49"/>
                    <a:gd name="T16" fmla="*/ 1 w 31"/>
                    <a:gd name="T17" fmla="*/ 0 h 49"/>
                    <a:gd name="T18" fmla="*/ 2 w 31"/>
                    <a:gd name="T19" fmla="*/ 0 h 49"/>
                    <a:gd name="T20" fmla="*/ 3 w 31"/>
                    <a:gd name="T21" fmla="*/ 1 h 49"/>
                    <a:gd name="T22" fmla="*/ 5 w 31"/>
                    <a:gd name="T23" fmla="*/ 2 h 49"/>
                    <a:gd name="T24" fmla="*/ 6 w 31"/>
                    <a:gd name="T25" fmla="*/ 5 h 49"/>
                    <a:gd name="T26" fmla="*/ 7 w 31"/>
                    <a:gd name="T27" fmla="*/ 7 h 49"/>
                    <a:gd name="T28" fmla="*/ 7 w 31"/>
                    <a:gd name="T29" fmla="*/ 9 h 49"/>
                    <a:gd name="T30" fmla="*/ 7 w 31"/>
                    <a:gd name="T31" fmla="*/ 11 h 49"/>
                    <a:gd name="T32" fmla="*/ 6 w 31"/>
                    <a:gd name="T33" fmla="*/ 12 h 4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1"/>
                    <a:gd name="T52" fmla="*/ 0 h 49"/>
                    <a:gd name="T53" fmla="*/ 31 w 31"/>
                    <a:gd name="T54" fmla="*/ 49 h 4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1" h="49">
                      <a:moveTo>
                        <a:pt x="26" y="49"/>
                      </a:moveTo>
                      <a:lnTo>
                        <a:pt x="21" y="49"/>
                      </a:lnTo>
                      <a:lnTo>
                        <a:pt x="16" y="45"/>
                      </a:lnTo>
                      <a:lnTo>
                        <a:pt x="10" y="39"/>
                      </a:lnTo>
                      <a:lnTo>
                        <a:pt x="5" y="30"/>
                      </a:lnTo>
                      <a:lnTo>
                        <a:pt x="2" y="20"/>
                      </a:lnTo>
                      <a:lnTo>
                        <a:pt x="0" y="11"/>
                      </a:lnTo>
                      <a:lnTo>
                        <a:pt x="1" y="4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5" y="4"/>
                      </a:lnTo>
                      <a:lnTo>
                        <a:pt x="20" y="10"/>
                      </a:lnTo>
                      <a:lnTo>
                        <a:pt x="25" y="20"/>
                      </a:lnTo>
                      <a:lnTo>
                        <a:pt x="30" y="30"/>
                      </a:lnTo>
                      <a:lnTo>
                        <a:pt x="31" y="39"/>
                      </a:lnTo>
                      <a:lnTo>
                        <a:pt x="30" y="45"/>
                      </a:lnTo>
                      <a:lnTo>
                        <a:pt x="26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37" name="Freeform 74"/>
                <p:cNvSpPr>
                  <a:spLocks noChangeAspect="1"/>
                </p:cNvSpPr>
                <p:nvPr/>
              </p:nvSpPr>
              <p:spPr bwMode="auto">
                <a:xfrm>
                  <a:off x="4966" y="781"/>
                  <a:ext cx="15" cy="24"/>
                </a:xfrm>
                <a:custGeom>
                  <a:avLst/>
                  <a:gdLst>
                    <a:gd name="T0" fmla="*/ 6 w 31"/>
                    <a:gd name="T1" fmla="*/ 12 h 48"/>
                    <a:gd name="T2" fmla="*/ 5 w 31"/>
                    <a:gd name="T3" fmla="*/ 12 h 48"/>
                    <a:gd name="T4" fmla="*/ 4 w 31"/>
                    <a:gd name="T5" fmla="*/ 11 h 48"/>
                    <a:gd name="T6" fmla="*/ 2 w 31"/>
                    <a:gd name="T7" fmla="*/ 10 h 48"/>
                    <a:gd name="T8" fmla="*/ 1 w 31"/>
                    <a:gd name="T9" fmla="*/ 7 h 48"/>
                    <a:gd name="T10" fmla="*/ 0 w 31"/>
                    <a:gd name="T11" fmla="*/ 5 h 48"/>
                    <a:gd name="T12" fmla="*/ 0 w 31"/>
                    <a:gd name="T13" fmla="*/ 3 h 48"/>
                    <a:gd name="T14" fmla="*/ 0 w 31"/>
                    <a:gd name="T15" fmla="*/ 1 h 48"/>
                    <a:gd name="T16" fmla="*/ 1 w 31"/>
                    <a:gd name="T17" fmla="*/ 0 h 48"/>
                    <a:gd name="T18" fmla="*/ 2 w 31"/>
                    <a:gd name="T19" fmla="*/ 0 h 48"/>
                    <a:gd name="T20" fmla="*/ 4 w 31"/>
                    <a:gd name="T21" fmla="*/ 1 h 48"/>
                    <a:gd name="T22" fmla="*/ 5 w 31"/>
                    <a:gd name="T23" fmla="*/ 3 h 48"/>
                    <a:gd name="T24" fmla="*/ 6 w 31"/>
                    <a:gd name="T25" fmla="*/ 5 h 48"/>
                    <a:gd name="T26" fmla="*/ 7 w 31"/>
                    <a:gd name="T27" fmla="*/ 7 h 48"/>
                    <a:gd name="T28" fmla="*/ 7 w 31"/>
                    <a:gd name="T29" fmla="*/ 10 h 48"/>
                    <a:gd name="T30" fmla="*/ 7 w 31"/>
                    <a:gd name="T31" fmla="*/ 11 h 48"/>
                    <a:gd name="T32" fmla="*/ 6 w 31"/>
                    <a:gd name="T33" fmla="*/ 12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1"/>
                    <a:gd name="T52" fmla="*/ 0 h 48"/>
                    <a:gd name="T53" fmla="*/ 31 w 31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1" h="48">
                      <a:moveTo>
                        <a:pt x="27" y="48"/>
                      </a:moveTo>
                      <a:lnTo>
                        <a:pt x="22" y="48"/>
                      </a:lnTo>
                      <a:lnTo>
                        <a:pt x="17" y="44"/>
                      </a:lnTo>
                      <a:lnTo>
                        <a:pt x="10" y="37"/>
                      </a:lnTo>
                      <a:lnTo>
                        <a:pt x="5" y="28"/>
                      </a:lnTo>
                      <a:lnTo>
                        <a:pt x="2" y="18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6" y="3"/>
                      </a:lnTo>
                      <a:lnTo>
                        <a:pt x="21" y="10"/>
                      </a:lnTo>
                      <a:lnTo>
                        <a:pt x="26" y="19"/>
                      </a:lnTo>
                      <a:lnTo>
                        <a:pt x="30" y="29"/>
                      </a:lnTo>
                      <a:lnTo>
                        <a:pt x="31" y="37"/>
                      </a:lnTo>
                      <a:lnTo>
                        <a:pt x="30" y="44"/>
                      </a:lnTo>
                      <a:lnTo>
                        <a:pt x="2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9438" name="Group 75"/>
                <p:cNvGrpSpPr>
                  <a:grpSpLocks noChangeAspect="1"/>
                </p:cNvGrpSpPr>
                <p:nvPr/>
              </p:nvGrpSpPr>
              <p:grpSpPr bwMode="auto">
                <a:xfrm flipH="1">
                  <a:off x="4560" y="960"/>
                  <a:ext cx="336" cy="226"/>
                  <a:chOff x="4993" y="1109"/>
                  <a:chExt cx="336" cy="226"/>
                </a:xfrm>
              </p:grpSpPr>
              <p:sp>
                <p:nvSpPr>
                  <p:cNvPr id="9439" name="Freeform 76"/>
                  <p:cNvSpPr>
                    <a:spLocks noChangeAspect="1"/>
                  </p:cNvSpPr>
                  <p:nvPr/>
                </p:nvSpPr>
                <p:spPr bwMode="auto">
                  <a:xfrm>
                    <a:off x="4993" y="1109"/>
                    <a:ext cx="336" cy="226"/>
                  </a:xfrm>
                  <a:custGeom>
                    <a:avLst/>
                    <a:gdLst>
                      <a:gd name="T0" fmla="*/ 165 w 673"/>
                      <a:gd name="T1" fmla="*/ 92 h 454"/>
                      <a:gd name="T2" fmla="*/ 145 w 673"/>
                      <a:gd name="T3" fmla="*/ 77 h 454"/>
                      <a:gd name="T4" fmla="*/ 142 w 673"/>
                      <a:gd name="T5" fmla="*/ 73 h 454"/>
                      <a:gd name="T6" fmla="*/ 153 w 673"/>
                      <a:gd name="T7" fmla="*/ 76 h 454"/>
                      <a:gd name="T8" fmla="*/ 152 w 673"/>
                      <a:gd name="T9" fmla="*/ 73 h 454"/>
                      <a:gd name="T10" fmla="*/ 142 w 673"/>
                      <a:gd name="T11" fmla="*/ 67 h 454"/>
                      <a:gd name="T12" fmla="*/ 129 w 673"/>
                      <a:gd name="T13" fmla="*/ 62 h 454"/>
                      <a:gd name="T14" fmla="*/ 118 w 673"/>
                      <a:gd name="T15" fmla="*/ 56 h 454"/>
                      <a:gd name="T16" fmla="*/ 125 w 673"/>
                      <a:gd name="T17" fmla="*/ 56 h 454"/>
                      <a:gd name="T18" fmla="*/ 140 w 673"/>
                      <a:gd name="T19" fmla="*/ 58 h 454"/>
                      <a:gd name="T20" fmla="*/ 133 w 673"/>
                      <a:gd name="T21" fmla="*/ 48 h 454"/>
                      <a:gd name="T22" fmla="*/ 113 w 673"/>
                      <a:gd name="T23" fmla="*/ 35 h 454"/>
                      <a:gd name="T24" fmla="*/ 115 w 673"/>
                      <a:gd name="T25" fmla="*/ 33 h 454"/>
                      <a:gd name="T26" fmla="*/ 125 w 673"/>
                      <a:gd name="T27" fmla="*/ 35 h 454"/>
                      <a:gd name="T28" fmla="*/ 122 w 673"/>
                      <a:gd name="T29" fmla="*/ 29 h 454"/>
                      <a:gd name="T30" fmla="*/ 112 w 673"/>
                      <a:gd name="T31" fmla="*/ 23 h 454"/>
                      <a:gd name="T32" fmla="*/ 100 w 673"/>
                      <a:gd name="T33" fmla="*/ 19 h 454"/>
                      <a:gd name="T34" fmla="*/ 85 w 673"/>
                      <a:gd name="T35" fmla="*/ 18 h 454"/>
                      <a:gd name="T36" fmla="*/ 90 w 673"/>
                      <a:gd name="T37" fmla="*/ 8 h 454"/>
                      <a:gd name="T38" fmla="*/ 73 w 673"/>
                      <a:gd name="T39" fmla="*/ 9 h 454"/>
                      <a:gd name="T40" fmla="*/ 66 w 673"/>
                      <a:gd name="T41" fmla="*/ 10 h 454"/>
                      <a:gd name="T42" fmla="*/ 66 w 673"/>
                      <a:gd name="T43" fmla="*/ 3 h 454"/>
                      <a:gd name="T44" fmla="*/ 57 w 673"/>
                      <a:gd name="T45" fmla="*/ 0 h 454"/>
                      <a:gd name="T46" fmla="*/ 36 w 673"/>
                      <a:gd name="T47" fmla="*/ 7 h 454"/>
                      <a:gd name="T48" fmla="*/ 26 w 673"/>
                      <a:gd name="T49" fmla="*/ 21 h 454"/>
                      <a:gd name="T50" fmla="*/ 28 w 673"/>
                      <a:gd name="T51" fmla="*/ 37 h 454"/>
                      <a:gd name="T52" fmla="*/ 27 w 673"/>
                      <a:gd name="T53" fmla="*/ 45 h 454"/>
                      <a:gd name="T54" fmla="*/ 12 w 673"/>
                      <a:gd name="T55" fmla="*/ 49 h 454"/>
                      <a:gd name="T56" fmla="*/ 1 w 673"/>
                      <a:gd name="T57" fmla="*/ 59 h 454"/>
                      <a:gd name="T58" fmla="*/ 3 w 673"/>
                      <a:gd name="T59" fmla="*/ 81 h 454"/>
                      <a:gd name="T60" fmla="*/ 15 w 673"/>
                      <a:gd name="T61" fmla="*/ 91 h 454"/>
                      <a:gd name="T62" fmla="*/ 21 w 673"/>
                      <a:gd name="T63" fmla="*/ 91 h 454"/>
                      <a:gd name="T64" fmla="*/ 28 w 673"/>
                      <a:gd name="T65" fmla="*/ 102 h 454"/>
                      <a:gd name="T66" fmla="*/ 36 w 673"/>
                      <a:gd name="T67" fmla="*/ 94 h 454"/>
                      <a:gd name="T68" fmla="*/ 47 w 673"/>
                      <a:gd name="T69" fmla="*/ 103 h 454"/>
                      <a:gd name="T70" fmla="*/ 58 w 673"/>
                      <a:gd name="T71" fmla="*/ 109 h 454"/>
                      <a:gd name="T72" fmla="*/ 69 w 673"/>
                      <a:gd name="T73" fmla="*/ 112 h 454"/>
                      <a:gd name="T74" fmla="*/ 73 w 673"/>
                      <a:gd name="T75" fmla="*/ 112 h 454"/>
                      <a:gd name="T76" fmla="*/ 66 w 673"/>
                      <a:gd name="T77" fmla="*/ 106 h 454"/>
                      <a:gd name="T78" fmla="*/ 65 w 673"/>
                      <a:gd name="T79" fmla="*/ 102 h 454"/>
                      <a:gd name="T80" fmla="*/ 76 w 673"/>
                      <a:gd name="T81" fmla="*/ 106 h 454"/>
                      <a:gd name="T82" fmla="*/ 89 w 673"/>
                      <a:gd name="T83" fmla="*/ 109 h 454"/>
                      <a:gd name="T84" fmla="*/ 101 w 673"/>
                      <a:gd name="T85" fmla="*/ 111 h 454"/>
                      <a:gd name="T86" fmla="*/ 106 w 673"/>
                      <a:gd name="T87" fmla="*/ 109 h 454"/>
                      <a:gd name="T88" fmla="*/ 95 w 673"/>
                      <a:gd name="T89" fmla="*/ 100 h 454"/>
                      <a:gd name="T90" fmla="*/ 91 w 673"/>
                      <a:gd name="T91" fmla="*/ 95 h 454"/>
                      <a:gd name="T92" fmla="*/ 105 w 673"/>
                      <a:gd name="T93" fmla="*/ 98 h 454"/>
                      <a:gd name="T94" fmla="*/ 121 w 673"/>
                      <a:gd name="T95" fmla="*/ 102 h 454"/>
                      <a:gd name="T96" fmla="*/ 134 w 673"/>
                      <a:gd name="T97" fmla="*/ 104 h 454"/>
                      <a:gd name="T98" fmla="*/ 139 w 673"/>
                      <a:gd name="T99" fmla="*/ 103 h 454"/>
                      <a:gd name="T100" fmla="*/ 128 w 673"/>
                      <a:gd name="T101" fmla="*/ 98 h 454"/>
                      <a:gd name="T102" fmla="*/ 128 w 673"/>
                      <a:gd name="T103" fmla="*/ 94 h 454"/>
                      <a:gd name="T104" fmla="*/ 144 w 673"/>
                      <a:gd name="T105" fmla="*/ 96 h 454"/>
                      <a:gd name="T106" fmla="*/ 156 w 673"/>
                      <a:gd name="T107" fmla="*/ 96 h 454"/>
                      <a:gd name="T108" fmla="*/ 164 w 673"/>
                      <a:gd name="T109" fmla="*/ 98 h 45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w 673"/>
                      <a:gd name="T166" fmla="*/ 0 h 454"/>
                      <a:gd name="T167" fmla="*/ 673 w 673"/>
                      <a:gd name="T168" fmla="*/ 454 h 454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T165" t="T166" r="T167" b="T168"/>
                    <a:pathLst>
                      <a:path w="673" h="454">
                        <a:moveTo>
                          <a:pt x="673" y="410"/>
                        </a:moveTo>
                        <a:lnTo>
                          <a:pt x="671" y="398"/>
                        </a:lnTo>
                        <a:lnTo>
                          <a:pt x="667" y="385"/>
                        </a:lnTo>
                        <a:lnTo>
                          <a:pt x="660" y="372"/>
                        </a:lnTo>
                        <a:lnTo>
                          <a:pt x="649" y="358"/>
                        </a:lnTo>
                        <a:lnTo>
                          <a:pt x="633" y="343"/>
                        </a:lnTo>
                        <a:lnTo>
                          <a:pt x="610" y="328"/>
                        </a:lnTo>
                        <a:lnTo>
                          <a:pt x="580" y="312"/>
                        </a:lnTo>
                        <a:lnTo>
                          <a:pt x="542" y="295"/>
                        </a:lnTo>
                        <a:lnTo>
                          <a:pt x="551" y="294"/>
                        </a:lnTo>
                        <a:lnTo>
                          <a:pt x="561" y="293"/>
                        </a:lnTo>
                        <a:lnTo>
                          <a:pt x="571" y="295"/>
                        </a:lnTo>
                        <a:lnTo>
                          <a:pt x="582" y="297"/>
                        </a:lnTo>
                        <a:lnTo>
                          <a:pt x="593" y="300"/>
                        </a:lnTo>
                        <a:lnTo>
                          <a:pt x="604" y="303"/>
                        </a:lnTo>
                        <a:lnTo>
                          <a:pt x="615" y="307"/>
                        </a:lnTo>
                        <a:lnTo>
                          <a:pt x="626" y="311"/>
                        </a:lnTo>
                        <a:lnTo>
                          <a:pt x="623" y="305"/>
                        </a:lnTo>
                        <a:lnTo>
                          <a:pt x="618" y="299"/>
                        </a:lnTo>
                        <a:lnTo>
                          <a:pt x="611" y="293"/>
                        </a:lnTo>
                        <a:lnTo>
                          <a:pt x="603" y="286"/>
                        </a:lnTo>
                        <a:lnTo>
                          <a:pt x="593" y="281"/>
                        </a:lnTo>
                        <a:lnTo>
                          <a:pt x="581" y="275"/>
                        </a:lnTo>
                        <a:lnTo>
                          <a:pt x="570" y="270"/>
                        </a:lnTo>
                        <a:lnTo>
                          <a:pt x="557" y="265"/>
                        </a:lnTo>
                        <a:lnTo>
                          <a:pt x="545" y="260"/>
                        </a:lnTo>
                        <a:lnTo>
                          <a:pt x="532" y="254"/>
                        </a:lnTo>
                        <a:lnTo>
                          <a:pt x="518" y="249"/>
                        </a:lnTo>
                        <a:lnTo>
                          <a:pt x="505" y="244"/>
                        </a:lnTo>
                        <a:lnTo>
                          <a:pt x="493" y="238"/>
                        </a:lnTo>
                        <a:lnTo>
                          <a:pt x="482" y="233"/>
                        </a:lnTo>
                        <a:lnTo>
                          <a:pt x="472" y="227"/>
                        </a:lnTo>
                        <a:lnTo>
                          <a:pt x="463" y="220"/>
                        </a:lnTo>
                        <a:lnTo>
                          <a:pt x="474" y="222"/>
                        </a:lnTo>
                        <a:lnTo>
                          <a:pt x="487" y="223"/>
                        </a:lnTo>
                        <a:lnTo>
                          <a:pt x="501" y="225"/>
                        </a:lnTo>
                        <a:lnTo>
                          <a:pt x="516" y="227"/>
                        </a:lnTo>
                        <a:lnTo>
                          <a:pt x="533" y="230"/>
                        </a:lnTo>
                        <a:lnTo>
                          <a:pt x="548" y="233"/>
                        </a:lnTo>
                        <a:lnTo>
                          <a:pt x="563" y="236"/>
                        </a:lnTo>
                        <a:lnTo>
                          <a:pt x="577" y="239"/>
                        </a:lnTo>
                        <a:lnTo>
                          <a:pt x="567" y="225"/>
                        </a:lnTo>
                        <a:lnTo>
                          <a:pt x="553" y="209"/>
                        </a:lnTo>
                        <a:lnTo>
                          <a:pt x="535" y="195"/>
                        </a:lnTo>
                        <a:lnTo>
                          <a:pt x="515" y="181"/>
                        </a:lnTo>
                        <a:lnTo>
                          <a:pt x="494" y="168"/>
                        </a:lnTo>
                        <a:lnTo>
                          <a:pt x="473" y="155"/>
                        </a:lnTo>
                        <a:lnTo>
                          <a:pt x="453" y="143"/>
                        </a:lnTo>
                        <a:lnTo>
                          <a:pt x="433" y="134"/>
                        </a:lnTo>
                        <a:lnTo>
                          <a:pt x="442" y="132"/>
                        </a:lnTo>
                        <a:lnTo>
                          <a:pt x="452" y="132"/>
                        </a:lnTo>
                        <a:lnTo>
                          <a:pt x="462" y="133"/>
                        </a:lnTo>
                        <a:lnTo>
                          <a:pt x="472" y="135"/>
                        </a:lnTo>
                        <a:lnTo>
                          <a:pt x="482" y="137"/>
                        </a:lnTo>
                        <a:lnTo>
                          <a:pt x="492" y="139"/>
                        </a:lnTo>
                        <a:lnTo>
                          <a:pt x="501" y="141"/>
                        </a:lnTo>
                        <a:lnTo>
                          <a:pt x="511" y="143"/>
                        </a:lnTo>
                        <a:lnTo>
                          <a:pt x="505" y="134"/>
                        </a:lnTo>
                        <a:lnTo>
                          <a:pt x="498" y="125"/>
                        </a:lnTo>
                        <a:lnTo>
                          <a:pt x="490" y="118"/>
                        </a:lnTo>
                        <a:lnTo>
                          <a:pt x="481" y="111"/>
                        </a:lnTo>
                        <a:lnTo>
                          <a:pt x="472" y="104"/>
                        </a:lnTo>
                        <a:lnTo>
                          <a:pt x="462" y="99"/>
                        </a:lnTo>
                        <a:lnTo>
                          <a:pt x="450" y="94"/>
                        </a:lnTo>
                        <a:lnTo>
                          <a:pt x="439" y="89"/>
                        </a:lnTo>
                        <a:lnTo>
                          <a:pt x="427" y="86"/>
                        </a:lnTo>
                        <a:lnTo>
                          <a:pt x="414" y="82"/>
                        </a:lnTo>
                        <a:lnTo>
                          <a:pt x="401" y="79"/>
                        </a:lnTo>
                        <a:lnTo>
                          <a:pt x="388" y="77"/>
                        </a:lnTo>
                        <a:lnTo>
                          <a:pt x="372" y="76"/>
                        </a:lnTo>
                        <a:lnTo>
                          <a:pt x="358" y="75"/>
                        </a:lnTo>
                        <a:lnTo>
                          <a:pt x="343" y="74"/>
                        </a:lnTo>
                        <a:lnTo>
                          <a:pt x="327" y="74"/>
                        </a:lnTo>
                        <a:lnTo>
                          <a:pt x="400" y="49"/>
                        </a:lnTo>
                        <a:lnTo>
                          <a:pt x="382" y="40"/>
                        </a:lnTo>
                        <a:lnTo>
                          <a:pt x="363" y="34"/>
                        </a:lnTo>
                        <a:lnTo>
                          <a:pt x="345" y="31"/>
                        </a:lnTo>
                        <a:lnTo>
                          <a:pt x="327" y="31"/>
                        </a:lnTo>
                        <a:lnTo>
                          <a:pt x="310" y="33"/>
                        </a:lnTo>
                        <a:lnTo>
                          <a:pt x="295" y="37"/>
                        </a:lnTo>
                        <a:lnTo>
                          <a:pt x="282" y="42"/>
                        </a:lnTo>
                        <a:lnTo>
                          <a:pt x="272" y="49"/>
                        </a:lnTo>
                        <a:lnTo>
                          <a:pt x="270" y="45"/>
                        </a:lnTo>
                        <a:lnTo>
                          <a:pt x="267" y="40"/>
                        </a:lnTo>
                        <a:lnTo>
                          <a:pt x="265" y="35"/>
                        </a:lnTo>
                        <a:lnTo>
                          <a:pt x="263" y="29"/>
                        </a:lnTo>
                        <a:lnTo>
                          <a:pt x="263" y="23"/>
                        </a:lnTo>
                        <a:lnTo>
                          <a:pt x="266" y="15"/>
                        </a:lnTo>
                        <a:lnTo>
                          <a:pt x="272" y="9"/>
                        </a:lnTo>
                        <a:lnTo>
                          <a:pt x="283" y="3"/>
                        </a:lnTo>
                        <a:lnTo>
                          <a:pt x="255" y="0"/>
                        </a:lnTo>
                        <a:lnTo>
                          <a:pt x="229" y="0"/>
                        </a:lnTo>
                        <a:lnTo>
                          <a:pt x="205" y="4"/>
                        </a:lnTo>
                        <a:lnTo>
                          <a:pt x="184" y="10"/>
                        </a:lnTo>
                        <a:lnTo>
                          <a:pt x="164" y="19"/>
                        </a:lnTo>
                        <a:lnTo>
                          <a:pt x="147" y="30"/>
                        </a:lnTo>
                        <a:lnTo>
                          <a:pt x="133" y="42"/>
                        </a:lnTo>
                        <a:lnTo>
                          <a:pt x="121" y="55"/>
                        </a:lnTo>
                        <a:lnTo>
                          <a:pt x="112" y="70"/>
                        </a:lnTo>
                        <a:lnTo>
                          <a:pt x="106" y="87"/>
                        </a:lnTo>
                        <a:lnTo>
                          <a:pt x="104" y="103"/>
                        </a:lnTo>
                        <a:lnTo>
                          <a:pt x="104" y="119"/>
                        </a:lnTo>
                        <a:lnTo>
                          <a:pt x="108" y="135"/>
                        </a:lnTo>
                        <a:lnTo>
                          <a:pt x="114" y="150"/>
                        </a:lnTo>
                        <a:lnTo>
                          <a:pt x="125" y="166"/>
                        </a:lnTo>
                        <a:lnTo>
                          <a:pt x="139" y="180"/>
                        </a:lnTo>
                        <a:lnTo>
                          <a:pt x="126" y="180"/>
                        </a:lnTo>
                        <a:lnTo>
                          <a:pt x="111" y="181"/>
                        </a:lnTo>
                        <a:lnTo>
                          <a:pt x="95" y="182"/>
                        </a:lnTo>
                        <a:lnTo>
                          <a:pt x="79" y="185"/>
                        </a:lnTo>
                        <a:lnTo>
                          <a:pt x="63" y="190"/>
                        </a:lnTo>
                        <a:lnTo>
                          <a:pt x="48" y="196"/>
                        </a:lnTo>
                        <a:lnTo>
                          <a:pt x="35" y="203"/>
                        </a:lnTo>
                        <a:lnTo>
                          <a:pt x="22" y="213"/>
                        </a:lnTo>
                        <a:lnTo>
                          <a:pt x="12" y="226"/>
                        </a:lnTo>
                        <a:lnTo>
                          <a:pt x="4" y="240"/>
                        </a:lnTo>
                        <a:lnTo>
                          <a:pt x="1" y="257"/>
                        </a:lnTo>
                        <a:lnTo>
                          <a:pt x="0" y="277"/>
                        </a:lnTo>
                        <a:lnTo>
                          <a:pt x="4" y="301"/>
                        </a:lnTo>
                        <a:lnTo>
                          <a:pt x="13" y="327"/>
                        </a:lnTo>
                        <a:lnTo>
                          <a:pt x="27" y="356"/>
                        </a:lnTo>
                        <a:lnTo>
                          <a:pt x="48" y="390"/>
                        </a:lnTo>
                        <a:lnTo>
                          <a:pt x="55" y="380"/>
                        </a:lnTo>
                        <a:lnTo>
                          <a:pt x="62" y="366"/>
                        </a:lnTo>
                        <a:lnTo>
                          <a:pt x="68" y="352"/>
                        </a:lnTo>
                        <a:lnTo>
                          <a:pt x="75" y="342"/>
                        </a:lnTo>
                        <a:lnTo>
                          <a:pt x="80" y="353"/>
                        </a:lnTo>
                        <a:lnTo>
                          <a:pt x="86" y="365"/>
                        </a:lnTo>
                        <a:lnTo>
                          <a:pt x="91" y="377"/>
                        </a:lnTo>
                        <a:lnTo>
                          <a:pt x="97" y="389"/>
                        </a:lnTo>
                        <a:lnTo>
                          <a:pt x="105" y="400"/>
                        </a:lnTo>
                        <a:lnTo>
                          <a:pt x="112" y="409"/>
                        </a:lnTo>
                        <a:lnTo>
                          <a:pt x="121" y="418"/>
                        </a:lnTo>
                        <a:lnTo>
                          <a:pt x="130" y="424"/>
                        </a:lnTo>
                        <a:lnTo>
                          <a:pt x="132" y="366"/>
                        </a:lnTo>
                        <a:lnTo>
                          <a:pt x="144" y="377"/>
                        </a:lnTo>
                        <a:lnTo>
                          <a:pt x="156" y="387"/>
                        </a:lnTo>
                        <a:lnTo>
                          <a:pt x="167" y="396"/>
                        </a:lnTo>
                        <a:lnTo>
                          <a:pt x="180" y="405"/>
                        </a:lnTo>
                        <a:lnTo>
                          <a:pt x="191" y="413"/>
                        </a:lnTo>
                        <a:lnTo>
                          <a:pt x="202" y="420"/>
                        </a:lnTo>
                        <a:lnTo>
                          <a:pt x="213" y="427"/>
                        </a:lnTo>
                        <a:lnTo>
                          <a:pt x="224" y="433"/>
                        </a:lnTo>
                        <a:lnTo>
                          <a:pt x="235" y="438"/>
                        </a:lnTo>
                        <a:lnTo>
                          <a:pt x="246" y="442"/>
                        </a:lnTo>
                        <a:lnTo>
                          <a:pt x="256" y="445"/>
                        </a:lnTo>
                        <a:lnTo>
                          <a:pt x="266" y="448"/>
                        </a:lnTo>
                        <a:lnTo>
                          <a:pt x="276" y="451"/>
                        </a:lnTo>
                        <a:lnTo>
                          <a:pt x="285" y="452"/>
                        </a:lnTo>
                        <a:lnTo>
                          <a:pt x="294" y="454"/>
                        </a:lnTo>
                        <a:lnTo>
                          <a:pt x="302" y="454"/>
                        </a:lnTo>
                        <a:lnTo>
                          <a:pt x="295" y="449"/>
                        </a:lnTo>
                        <a:lnTo>
                          <a:pt x="287" y="443"/>
                        </a:lnTo>
                        <a:lnTo>
                          <a:pt x="280" y="438"/>
                        </a:lnTo>
                        <a:lnTo>
                          <a:pt x="272" y="432"/>
                        </a:lnTo>
                        <a:lnTo>
                          <a:pt x="265" y="427"/>
                        </a:lnTo>
                        <a:lnTo>
                          <a:pt x="259" y="419"/>
                        </a:lnTo>
                        <a:lnTo>
                          <a:pt x="254" y="413"/>
                        </a:lnTo>
                        <a:lnTo>
                          <a:pt x="251" y="406"/>
                        </a:lnTo>
                        <a:lnTo>
                          <a:pt x="261" y="410"/>
                        </a:lnTo>
                        <a:lnTo>
                          <a:pt x="271" y="414"/>
                        </a:lnTo>
                        <a:lnTo>
                          <a:pt x="283" y="418"/>
                        </a:lnTo>
                        <a:lnTo>
                          <a:pt x="294" y="422"/>
                        </a:lnTo>
                        <a:lnTo>
                          <a:pt x="306" y="427"/>
                        </a:lnTo>
                        <a:lnTo>
                          <a:pt x="319" y="430"/>
                        </a:lnTo>
                        <a:lnTo>
                          <a:pt x="332" y="434"/>
                        </a:lnTo>
                        <a:lnTo>
                          <a:pt x="344" y="437"/>
                        </a:lnTo>
                        <a:lnTo>
                          <a:pt x="357" y="440"/>
                        </a:lnTo>
                        <a:lnTo>
                          <a:pt x="369" y="443"/>
                        </a:lnTo>
                        <a:lnTo>
                          <a:pt x="382" y="445"/>
                        </a:lnTo>
                        <a:lnTo>
                          <a:pt x="394" y="447"/>
                        </a:lnTo>
                        <a:lnTo>
                          <a:pt x="406" y="448"/>
                        </a:lnTo>
                        <a:lnTo>
                          <a:pt x="417" y="449"/>
                        </a:lnTo>
                        <a:lnTo>
                          <a:pt x="427" y="449"/>
                        </a:lnTo>
                        <a:lnTo>
                          <a:pt x="437" y="448"/>
                        </a:lnTo>
                        <a:lnTo>
                          <a:pt x="426" y="440"/>
                        </a:lnTo>
                        <a:lnTo>
                          <a:pt x="414" y="432"/>
                        </a:lnTo>
                        <a:lnTo>
                          <a:pt x="403" y="422"/>
                        </a:lnTo>
                        <a:lnTo>
                          <a:pt x="392" y="413"/>
                        </a:lnTo>
                        <a:lnTo>
                          <a:pt x="380" y="404"/>
                        </a:lnTo>
                        <a:lnTo>
                          <a:pt x="371" y="395"/>
                        </a:lnTo>
                        <a:lnTo>
                          <a:pt x="363" y="387"/>
                        </a:lnTo>
                        <a:lnTo>
                          <a:pt x="356" y="379"/>
                        </a:lnTo>
                        <a:lnTo>
                          <a:pt x="367" y="382"/>
                        </a:lnTo>
                        <a:lnTo>
                          <a:pt x="380" y="385"/>
                        </a:lnTo>
                        <a:lnTo>
                          <a:pt x="394" y="388"/>
                        </a:lnTo>
                        <a:lnTo>
                          <a:pt x="408" y="392"/>
                        </a:lnTo>
                        <a:lnTo>
                          <a:pt x="423" y="396"/>
                        </a:lnTo>
                        <a:lnTo>
                          <a:pt x="438" y="400"/>
                        </a:lnTo>
                        <a:lnTo>
                          <a:pt x="454" y="404"/>
                        </a:lnTo>
                        <a:lnTo>
                          <a:pt x="469" y="407"/>
                        </a:lnTo>
                        <a:lnTo>
                          <a:pt x="484" y="411"/>
                        </a:lnTo>
                        <a:lnTo>
                          <a:pt x="498" y="414"/>
                        </a:lnTo>
                        <a:lnTo>
                          <a:pt x="512" y="416"/>
                        </a:lnTo>
                        <a:lnTo>
                          <a:pt x="526" y="418"/>
                        </a:lnTo>
                        <a:lnTo>
                          <a:pt x="538" y="420"/>
                        </a:lnTo>
                        <a:lnTo>
                          <a:pt x="549" y="420"/>
                        </a:lnTo>
                        <a:lnTo>
                          <a:pt x="559" y="420"/>
                        </a:lnTo>
                        <a:lnTo>
                          <a:pt x="567" y="418"/>
                        </a:lnTo>
                        <a:lnTo>
                          <a:pt x="557" y="413"/>
                        </a:lnTo>
                        <a:lnTo>
                          <a:pt x="546" y="408"/>
                        </a:lnTo>
                        <a:lnTo>
                          <a:pt x="535" y="404"/>
                        </a:lnTo>
                        <a:lnTo>
                          <a:pt x="525" y="399"/>
                        </a:lnTo>
                        <a:lnTo>
                          <a:pt x="514" y="394"/>
                        </a:lnTo>
                        <a:lnTo>
                          <a:pt x="506" y="389"/>
                        </a:lnTo>
                        <a:lnTo>
                          <a:pt x="500" y="383"/>
                        </a:lnTo>
                        <a:lnTo>
                          <a:pt x="496" y="376"/>
                        </a:lnTo>
                        <a:lnTo>
                          <a:pt x="515" y="379"/>
                        </a:lnTo>
                        <a:lnTo>
                          <a:pt x="534" y="381"/>
                        </a:lnTo>
                        <a:lnTo>
                          <a:pt x="550" y="383"/>
                        </a:lnTo>
                        <a:lnTo>
                          <a:pt x="565" y="384"/>
                        </a:lnTo>
                        <a:lnTo>
                          <a:pt x="579" y="385"/>
                        </a:lnTo>
                        <a:lnTo>
                          <a:pt x="593" y="385"/>
                        </a:lnTo>
                        <a:lnTo>
                          <a:pt x="604" y="386"/>
                        </a:lnTo>
                        <a:lnTo>
                          <a:pt x="615" y="387"/>
                        </a:lnTo>
                        <a:lnTo>
                          <a:pt x="625" y="388"/>
                        </a:lnTo>
                        <a:lnTo>
                          <a:pt x="634" y="389"/>
                        </a:lnTo>
                        <a:lnTo>
                          <a:pt x="642" y="390"/>
                        </a:lnTo>
                        <a:lnTo>
                          <a:pt x="649" y="393"/>
                        </a:lnTo>
                        <a:lnTo>
                          <a:pt x="656" y="396"/>
                        </a:lnTo>
                        <a:lnTo>
                          <a:pt x="663" y="399"/>
                        </a:lnTo>
                        <a:lnTo>
                          <a:pt x="668" y="404"/>
                        </a:lnTo>
                        <a:lnTo>
                          <a:pt x="673" y="410"/>
                        </a:lnTo>
                        <a:close/>
                      </a:path>
                    </a:pathLst>
                  </a:custGeom>
                  <a:solidFill>
                    <a:srgbClr val="00A519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9440" name="Group 7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011" y="1149"/>
                    <a:ext cx="284" cy="163"/>
                    <a:chOff x="5011" y="1149"/>
                    <a:chExt cx="284" cy="163"/>
                  </a:xfrm>
                </p:grpSpPr>
                <p:sp>
                  <p:nvSpPr>
                    <p:cNvPr id="9441" name="Freeform 7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5048" y="1149"/>
                      <a:ext cx="247" cy="163"/>
                    </a:xfrm>
                    <a:custGeom>
                      <a:avLst/>
                      <a:gdLst>
                        <a:gd name="T0" fmla="*/ 15 w 494"/>
                        <a:gd name="T1" fmla="*/ 27 h 325"/>
                        <a:gd name="T2" fmla="*/ 21 w 494"/>
                        <a:gd name="T3" fmla="*/ 28 h 325"/>
                        <a:gd name="T4" fmla="*/ 14 w 494"/>
                        <a:gd name="T5" fmla="*/ 40 h 325"/>
                        <a:gd name="T6" fmla="*/ 0 w 494"/>
                        <a:gd name="T7" fmla="*/ 63 h 325"/>
                        <a:gd name="T8" fmla="*/ 7 w 494"/>
                        <a:gd name="T9" fmla="*/ 55 h 325"/>
                        <a:gd name="T10" fmla="*/ 25 w 494"/>
                        <a:gd name="T11" fmla="*/ 36 h 325"/>
                        <a:gd name="T12" fmla="*/ 31 w 494"/>
                        <a:gd name="T13" fmla="*/ 33 h 325"/>
                        <a:gd name="T14" fmla="*/ 36 w 494"/>
                        <a:gd name="T15" fmla="*/ 36 h 325"/>
                        <a:gd name="T16" fmla="*/ 30 w 494"/>
                        <a:gd name="T17" fmla="*/ 49 h 325"/>
                        <a:gd name="T18" fmla="*/ 27 w 494"/>
                        <a:gd name="T19" fmla="*/ 75 h 325"/>
                        <a:gd name="T20" fmla="*/ 28 w 494"/>
                        <a:gd name="T21" fmla="*/ 61 h 325"/>
                        <a:gd name="T22" fmla="*/ 39 w 494"/>
                        <a:gd name="T23" fmla="*/ 41 h 325"/>
                        <a:gd name="T24" fmla="*/ 46 w 494"/>
                        <a:gd name="T25" fmla="*/ 40 h 325"/>
                        <a:gd name="T26" fmla="*/ 51 w 494"/>
                        <a:gd name="T27" fmla="*/ 42 h 325"/>
                        <a:gd name="T28" fmla="*/ 47 w 494"/>
                        <a:gd name="T29" fmla="*/ 53 h 325"/>
                        <a:gd name="T30" fmla="*/ 53 w 494"/>
                        <a:gd name="T31" fmla="*/ 76 h 325"/>
                        <a:gd name="T32" fmla="*/ 52 w 494"/>
                        <a:gd name="T33" fmla="*/ 73 h 325"/>
                        <a:gd name="T34" fmla="*/ 51 w 494"/>
                        <a:gd name="T35" fmla="*/ 52 h 325"/>
                        <a:gd name="T36" fmla="*/ 62 w 494"/>
                        <a:gd name="T37" fmla="*/ 54 h 325"/>
                        <a:gd name="T38" fmla="*/ 82 w 494"/>
                        <a:gd name="T39" fmla="*/ 74 h 325"/>
                        <a:gd name="T40" fmla="*/ 78 w 494"/>
                        <a:gd name="T41" fmla="*/ 69 h 325"/>
                        <a:gd name="T42" fmla="*/ 62 w 494"/>
                        <a:gd name="T43" fmla="*/ 51 h 325"/>
                        <a:gd name="T44" fmla="*/ 69 w 494"/>
                        <a:gd name="T45" fmla="*/ 50 h 325"/>
                        <a:gd name="T46" fmla="*/ 85 w 494"/>
                        <a:gd name="T47" fmla="*/ 58 h 325"/>
                        <a:gd name="T48" fmla="*/ 105 w 494"/>
                        <a:gd name="T49" fmla="*/ 66 h 325"/>
                        <a:gd name="T50" fmla="*/ 121 w 494"/>
                        <a:gd name="T51" fmla="*/ 72 h 325"/>
                        <a:gd name="T52" fmla="*/ 114 w 494"/>
                        <a:gd name="T53" fmla="*/ 68 h 325"/>
                        <a:gd name="T54" fmla="*/ 97 w 494"/>
                        <a:gd name="T55" fmla="*/ 60 h 325"/>
                        <a:gd name="T56" fmla="*/ 79 w 494"/>
                        <a:gd name="T57" fmla="*/ 52 h 325"/>
                        <a:gd name="T58" fmla="*/ 68 w 494"/>
                        <a:gd name="T59" fmla="*/ 47 h 325"/>
                        <a:gd name="T60" fmla="*/ 78 w 494"/>
                        <a:gd name="T61" fmla="*/ 46 h 325"/>
                        <a:gd name="T62" fmla="*/ 101 w 494"/>
                        <a:gd name="T63" fmla="*/ 51 h 325"/>
                        <a:gd name="T64" fmla="*/ 94 w 494"/>
                        <a:gd name="T65" fmla="*/ 47 h 325"/>
                        <a:gd name="T66" fmla="*/ 79 w 494"/>
                        <a:gd name="T67" fmla="*/ 44 h 325"/>
                        <a:gd name="T68" fmla="*/ 66 w 494"/>
                        <a:gd name="T69" fmla="*/ 43 h 325"/>
                        <a:gd name="T70" fmla="*/ 59 w 494"/>
                        <a:gd name="T71" fmla="*/ 43 h 325"/>
                        <a:gd name="T72" fmla="*/ 71 w 494"/>
                        <a:gd name="T73" fmla="*/ 33 h 325"/>
                        <a:gd name="T74" fmla="*/ 94 w 494"/>
                        <a:gd name="T75" fmla="*/ 35 h 325"/>
                        <a:gd name="T76" fmla="*/ 81 w 494"/>
                        <a:gd name="T77" fmla="*/ 31 h 325"/>
                        <a:gd name="T78" fmla="*/ 66 w 494"/>
                        <a:gd name="T79" fmla="*/ 31 h 325"/>
                        <a:gd name="T80" fmla="*/ 58 w 494"/>
                        <a:gd name="T81" fmla="*/ 36 h 325"/>
                        <a:gd name="T82" fmla="*/ 54 w 494"/>
                        <a:gd name="T83" fmla="*/ 40 h 325"/>
                        <a:gd name="T84" fmla="*/ 49 w 494"/>
                        <a:gd name="T85" fmla="*/ 39 h 325"/>
                        <a:gd name="T86" fmla="*/ 44 w 494"/>
                        <a:gd name="T87" fmla="*/ 37 h 325"/>
                        <a:gd name="T88" fmla="*/ 49 w 494"/>
                        <a:gd name="T89" fmla="*/ 25 h 325"/>
                        <a:gd name="T90" fmla="*/ 73 w 494"/>
                        <a:gd name="T91" fmla="*/ 12 h 325"/>
                        <a:gd name="T92" fmla="*/ 69 w 494"/>
                        <a:gd name="T93" fmla="*/ 10 h 325"/>
                        <a:gd name="T94" fmla="*/ 55 w 494"/>
                        <a:gd name="T95" fmla="*/ 15 h 325"/>
                        <a:gd name="T96" fmla="*/ 45 w 494"/>
                        <a:gd name="T97" fmla="*/ 25 h 325"/>
                        <a:gd name="T98" fmla="*/ 39 w 494"/>
                        <a:gd name="T99" fmla="*/ 34 h 325"/>
                        <a:gd name="T100" fmla="*/ 35 w 494"/>
                        <a:gd name="T101" fmla="*/ 33 h 325"/>
                        <a:gd name="T102" fmla="*/ 30 w 494"/>
                        <a:gd name="T103" fmla="*/ 31 h 325"/>
                        <a:gd name="T104" fmla="*/ 33 w 494"/>
                        <a:gd name="T105" fmla="*/ 17 h 325"/>
                        <a:gd name="T106" fmla="*/ 46 w 494"/>
                        <a:gd name="T107" fmla="*/ 2 h 325"/>
                        <a:gd name="T108" fmla="*/ 35 w 494"/>
                        <a:gd name="T109" fmla="*/ 9 h 325"/>
                        <a:gd name="T110" fmla="*/ 25 w 494"/>
                        <a:gd name="T111" fmla="*/ 27 h 325"/>
                        <a:gd name="T112" fmla="*/ 18 w 494"/>
                        <a:gd name="T113" fmla="*/ 28 h 325"/>
                        <a:gd name="T114" fmla="*/ 12 w 494"/>
                        <a:gd name="T115" fmla="*/ 25 h 325"/>
                        <a:gd name="T116" fmla="*/ 11 w 494"/>
                        <a:gd name="T117" fmla="*/ 24 h 325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w 494"/>
                        <a:gd name="T178" fmla="*/ 0 h 325"/>
                        <a:gd name="T179" fmla="*/ 494 w 494"/>
                        <a:gd name="T180" fmla="*/ 325 h 325"/>
                      </a:gdLst>
                      <a:ahLst/>
                      <a:cxnLst>
                        <a:cxn ang="T118">
                          <a:pos x="T0" y="T1"/>
                        </a:cxn>
                        <a:cxn ang="T119">
                          <a:pos x="T2" y="T3"/>
                        </a:cxn>
                        <a:cxn ang="T120">
                          <a:pos x="T4" y="T5"/>
                        </a:cxn>
                        <a:cxn ang="T121">
                          <a:pos x="T6" y="T7"/>
                        </a:cxn>
                        <a:cxn ang="T122">
                          <a:pos x="T8" y="T9"/>
                        </a:cxn>
                        <a:cxn ang="T123">
                          <a:pos x="T10" y="T11"/>
                        </a:cxn>
                        <a:cxn ang="T124">
                          <a:pos x="T12" y="T13"/>
                        </a:cxn>
                        <a:cxn ang="T125">
                          <a:pos x="T14" y="T15"/>
                        </a:cxn>
                        <a:cxn ang="T126">
                          <a:pos x="T16" y="T17"/>
                        </a:cxn>
                        <a:cxn ang="T127">
                          <a:pos x="T18" y="T19"/>
                        </a:cxn>
                        <a:cxn ang="T128">
                          <a:pos x="T20" y="T21"/>
                        </a:cxn>
                        <a:cxn ang="T129">
                          <a:pos x="T22" y="T23"/>
                        </a:cxn>
                        <a:cxn ang="T130">
                          <a:pos x="T24" y="T25"/>
                        </a:cxn>
                        <a:cxn ang="T131">
                          <a:pos x="T26" y="T27"/>
                        </a:cxn>
                        <a:cxn ang="T132">
                          <a:pos x="T28" y="T29"/>
                        </a:cxn>
                        <a:cxn ang="T133">
                          <a:pos x="T30" y="T31"/>
                        </a:cxn>
                        <a:cxn ang="T134">
                          <a:pos x="T32" y="T33"/>
                        </a:cxn>
                        <a:cxn ang="T135">
                          <a:pos x="T34" y="T35"/>
                        </a:cxn>
                        <a:cxn ang="T136">
                          <a:pos x="T36" y="T37"/>
                        </a:cxn>
                        <a:cxn ang="T137">
                          <a:pos x="T38" y="T39"/>
                        </a:cxn>
                        <a:cxn ang="T138">
                          <a:pos x="T40" y="T41"/>
                        </a:cxn>
                        <a:cxn ang="T139">
                          <a:pos x="T42" y="T43"/>
                        </a:cxn>
                        <a:cxn ang="T140">
                          <a:pos x="T44" y="T45"/>
                        </a:cxn>
                        <a:cxn ang="T141">
                          <a:pos x="T46" y="T47"/>
                        </a:cxn>
                        <a:cxn ang="T142">
                          <a:pos x="T48" y="T49"/>
                        </a:cxn>
                        <a:cxn ang="T143">
                          <a:pos x="T50" y="T51"/>
                        </a:cxn>
                        <a:cxn ang="T144">
                          <a:pos x="T52" y="T53"/>
                        </a:cxn>
                        <a:cxn ang="T145">
                          <a:pos x="T54" y="T55"/>
                        </a:cxn>
                        <a:cxn ang="T146">
                          <a:pos x="T56" y="T57"/>
                        </a:cxn>
                        <a:cxn ang="T147">
                          <a:pos x="T58" y="T59"/>
                        </a:cxn>
                        <a:cxn ang="T148">
                          <a:pos x="T60" y="T61"/>
                        </a:cxn>
                        <a:cxn ang="T149">
                          <a:pos x="T62" y="T63"/>
                        </a:cxn>
                        <a:cxn ang="T150">
                          <a:pos x="T64" y="T65"/>
                        </a:cxn>
                        <a:cxn ang="T151">
                          <a:pos x="T66" y="T67"/>
                        </a:cxn>
                        <a:cxn ang="T152">
                          <a:pos x="T68" y="T69"/>
                        </a:cxn>
                        <a:cxn ang="T153">
                          <a:pos x="T70" y="T71"/>
                        </a:cxn>
                        <a:cxn ang="T154">
                          <a:pos x="T72" y="T73"/>
                        </a:cxn>
                        <a:cxn ang="T155">
                          <a:pos x="T74" y="T75"/>
                        </a:cxn>
                        <a:cxn ang="T156">
                          <a:pos x="T76" y="T77"/>
                        </a:cxn>
                        <a:cxn ang="T157">
                          <a:pos x="T78" y="T79"/>
                        </a:cxn>
                        <a:cxn ang="T158">
                          <a:pos x="T80" y="T81"/>
                        </a:cxn>
                        <a:cxn ang="T159">
                          <a:pos x="T82" y="T83"/>
                        </a:cxn>
                        <a:cxn ang="T160">
                          <a:pos x="T84" y="T85"/>
                        </a:cxn>
                        <a:cxn ang="T161">
                          <a:pos x="T86" y="T87"/>
                        </a:cxn>
                        <a:cxn ang="T162">
                          <a:pos x="T88" y="T89"/>
                        </a:cxn>
                        <a:cxn ang="T163">
                          <a:pos x="T90" y="T91"/>
                        </a:cxn>
                        <a:cxn ang="T164">
                          <a:pos x="T92" y="T93"/>
                        </a:cxn>
                        <a:cxn ang="T165">
                          <a:pos x="T94" y="T95"/>
                        </a:cxn>
                        <a:cxn ang="T166">
                          <a:pos x="T96" y="T97"/>
                        </a:cxn>
                        <a:cxn ang="T167">
                          <a:pos x="T98" y="T99"/>
                        </a:cxn>
                        <a:cxn ang="T168">
                          <a:pos x="T100" y="T101"/>
                        </a:cxn>
                        <a:cxn ang="T169">
                          <a:pos x="T102" y="T103"/>
                        </a:cxn>
                        <a:cxn ang="T170">
                          <a:pos x="T104" y="T105"/>
                        </a:cxn>
                        <a:cxn ang="T171">
                          <a:pos x="T106" y="T107"/>
                        </a:cxn>
                        <a:cxn ang="T172">
                          <a:pos x="T108" y="T109"/>
                        </a:cxn>
                        <a:cxn ang="T173">
                          <a:pos x="T110" y="T111"/>
                        </a:cxn>
                        <a:cxn ang="T174">
                          <a:pos x="T112" y="T113"/>
                        </a:cxn>
                        <a:cxn ang="T175">
                          <a:pos x="T114" y="T115"/>
                        </a:cxn>
                        <a:cxn ang="T176">
                          <a:pos x="T116" y="T117"/>
                        </a:cxn>
                      </a:cxnLst>
                      <a:rect l="T177" t="T178" r="T179" b="T180"/>
                      <a:pathLst>
                        <a:path w="494" h="325">
                          <a:moveTo>
                            <a:pt x="37" y="99"/>
                          </a:moveTo>
                          <a:lnTo>
                            <a:pt x="44" y="102"/>
                          </a:lnTo>
                          <a:lnTo>
                            <a:pt x="52" y="104"/>
                          </a:lnTo>
                          <a:lnTo>
                            <a:pt x="58" y="105"/>
                          </a:lnTo>
                          <a:lnTo>
                            <a:pt x="66" y="106"/>
                          </a:lnTo>
                          <a:lnTo>
                            <a:pt x="72" y="107"/>
                          </a:lnTo>
                          <a:lnTo>
                            <a:pt x="78" y="109"/>
                          </a:lnTo>
                          <a:lnTo>
                            <a:pt x="84" y="112"/>
                          </a:lnTo>
                          <a:lnTo>
                            <a:pt x="89" y="116"/>
                          </a:lnTo>
                          <a:lnTo>
                            <a:pt x="87" y="125"/>
                          </a:lnTo>
                          <a:lnTo>
                            <a:pt x="75" y="139"/>
                          </a:lnTo>
                          <a:lnTo>
                            <a:pt x="56" y="160"/>
                          </a:lnTo>
                          <a:lnTo>
                            <a:pt x="36" y="182"/>
                          </a:lnTo>
                          <a:lnTo>
                            <a:pt x="17" y="205"/>
                          </a:lnTo>
                          <a:lnTo>
                            <a:pt x="3" y="229"/>
                          </a:lnTo>
                          <a:lnTo>
                            <a:pt x="0" y="251"/>
                          </a:lnTo>
                          <a:lnTo>
                            <a:pt x="10" y="269"/>
                          </a:lnTo>
                          <a:lnTo>
                            <a:pt x="9" y="254"/>
                          </a:lnTo>
                          <a:lnTo>
                            <a:pt x="16" y="236"/>
                          </a:lnTo>
                          <a:lnTo>
                            <a:pt x="28" y="217"/>
                          </a:lnTo>
                          <a:lnTo>
                            <a:pt x="44" y="196"/>
                          </a:lnTo>
                          <a:lnTo>
                            <a:pt x="63" y="176"/>
                          </a:lnTo>
                          <a:lnTo>
                            <a:pt x="81" y="157"/>
                          </a:lnTo>
                          <a:lnTo>
                            <a:pt x="98" y="141"/>
                          </a:lnTo>
                          <a:lnTo>
                            <a:pt x="112" y="126"/>
                          </a:lnTo>
                          <a:lnTo>
                            <a:pt x="116" y="128"/>
                          </a:lnTo>
                          <a:lnTo>
                            <a:pt x="121" y="130"/>
                          </a:lnTo>
                          <a:lnTo>
                            <a:pt x="126" y="132"/>
                          </a:lnTo>
                          <a:lnTo>
                            <a:pt x="131" y="134"/>
                          </a:lnTo>
                          <a:lnTo>
                            <a:pt x="136" y="136"/>
                          </a:lnTo>
                          <a:lnTo>
                            <a:pt x="140" y="139"/>
                          </a:lnTo>
                          <a:lnTo>
                            <a:pt x="144" y="141"/>
                          </a:lnTo>
                          <a:lnTo>
                            <a:pt x="148" y="143"/>
                          </a:lnTo>
                          <a:lnTo>
                            <a:pt x="142" y="155"/>
                          </a:lnTo>
                          <a:lnTo>
                            <a:pt x="131" y="173"/>
                          </a:lnTo>
                          <a:lnTo>
                            <a:pt x="117" y="196"/>
                          </a:lnTo>
                          <a:lnTo>
                            <a:pt x="104" y="222"/>
                          </a:lnTo>
                          <a:lnTo>
                            <a:pt x="96" y="249"/>
                          </a:lnTo>
                          <a:lnTo>
                            <a:pt x="96" y="274"/>
                          </a:lnTo>
                          <a:lnTo>
                            <a:pt x="108" y="299"/>
                          </a:lnTo>
                          <a:lnTo>
                            <a:pt x="135" y="318"/>
                          </a:lnTo>
                          <a:lnTo>
                            <a:pt x="116" y="292"/>
                          </a:lnTo>
                          <a:lnTo>
                            <a:pt x="108" y="266"/>
                          </a:lnTo>
                          <a:lnTo>
                            <a:pt x="110" y="242"/>
                          </a:lnTo>
                          <a:lnTo>
                            <a:pt x="118" y="220"/>
                          </a:lnTo>
                          <a:lnTo>
                            <a:pt x="129" y="198"/>
                          </a:lnTo>
                          <a:lnTo>
                            <a:pt x="143" y="180"/>
                          </a:lnTo>
                          <a:lnTo>
                            <a:pt x="155" y="164"/>
                          </a:lnTo>
                          <a:lnTo>
                            <a:pt x="163" y="152"/>
                          </a:lnTo>
                          <a:lnTo>
                            <a:pt x="170" y="155"/>
                          </a:lnTo>
                          <a:lnTo>
                            <a:pt x="176" y="157"/>
                          </a:lnTo>
                          <a:lnTo>
                            <a:pt x="182" y="160"/>
                          </a:lnTo>
                          <a:lnTo>
                            <a:pt x="187" y="162"/>
                          </a:lnTo>
                          <a:lnTo>
                            <a:pt x="192" y="164"/>
                          </a:lnTo>
                          <a:lnTo>
                            <a:pt x="196" y="166"/>
                          </a:lnTo>
                          <a:lnTo>
                            <a:pt x="202" y="168"/>
                          </a:lnTo>
                          <a:lnTo>
                            <a:pt x="207" y="170"/>
                          </a:lnTo>
                          <a:lnTo>
                            <a:pt x="204" y="179"/>
                          </a:lnTo>
                          <a:lnTo>
                            <a:pt x="196" y="193"/>
                          </a:lnTo>
                          <a:lnTo>
                            <a:pt x="188" y="211"/>
                          </a:lnTo>
                          <a:lnTo>
                            <a:pt x="182" y="232"/>
                          </a:lnTo>
                          <a:lnTo>
                            <a:pt x="181" y="254"/>
                          </a:lnTo>
                          <a:lnTo>
                            <a:pt x="189" y="279"/>
                          </a:lnTo>
                          <a:lnTo>
                            <a:pt x="210" y="302"/>
                          </a:lnTo>
                          <a:lnTo>
                            <a:pt x="245" y="325"/>
                          </a:lnTo>
                          <a:lnTo>
                            <a:pt x="235" y="317"/>
                          </a:lnTo>
                          <a:lnTo>
                            <a:pt x="221" y="306"/>
                          </a:lnTo>
                          <a:lnTo>
                            <a:pt x="208" y="292"/>
                          </a:lnTo>
                          <a:lnTo>
                            <a:pt x="196" y="274"/>
                          </a:lnTo>
                          <a:lnTo>
                            <a:pt x="190" y="254"/>
                          </a:lnTo>
                          <a:lnTo>
                            <a:pt x="191" y="232"/>
                          </a:lnTo>
                          <a:lnTo>
                            <a:pt x="202" y="206"/>
                          </a:lnTo>
                          <a:lnTo>
                            <a:pt x="225" y="178"/>
                          </a:lnTo>
                          <a:lnTo>
                            <a:pt x="231" y="184"/>
                          </a:lnTo>
                          <a:lnTo>
                            <a:pt x="239" y="196"/>
                          </a:lnTo>
                          <a:lnTo>
                            <a:pt x="249" y="213"/>
                          </a:lnTo>
                          <a:lnTo>
                            <a:pt x="262" y="233"/>
                          </a:lnTo>
                          <a:lnTo>
                            <a:pt x="279" y="253"/>
                          </a:lnTo>
                          <a:lnTo>
                            <a:pt x="300" y="274"/>
                          </a:lnTo>
                          <a:lnTo>
                            <a:pt x="326" y="294"/>
                          </a:lnTo>
                          <a:lnTo>
                            <a:pt x="360" y="310"/>
                          </a:lnTo>
                          <a:lnTo>
                            <a:pt x="347" y="301"/>
                          </a:lnTo>
                          <a:lnTo>
                            <a:pt x="330" y="289"/>
                          </a:lnTo>
                          <a:lnTo>
                            <a:pt x="311" y="273"/>
                          </a:lnTo>
                          <a:lnTo>
                            <a:pt x="292" y="256"/>
                          </a:lnTo>
                          <a:lnTo>
                            <a:pt x="275" y="239"/>
                          </a:lnTo>
                          <a:lnTo>
                            <a:pt x="260" y="221"/>
                          </a:lnTo>
                          <a:lnTo>
                            <a:pt x="251" y="204"/>
                          </a:lnTo>
                          <a:lnTo>
                            <a:pt x="250" y="189"/>
                          </a:lnTo>
                          <a:lnTo>
                            <a:pt x="255" y="191"/>
                          </a:lnTo>
                          <a:lnTo>
                            <a:pt x="262" y="195"/>
                          </a:lnTo>
                          <a:lnTo>
                            <a:pt x="274" y="200"/>
                          </a:lnTo>
                          <a:lnTo>
                            <a:pt x="288" y="206"/>
                          </a:lnTo>
                          <a:lnTo>
                            <a:pt x="303" y="214"/>
                          </a:lnTo>
                          <a:lnTo>
                            <a:pt x="320" y="221"/>
                          </a:lnTo>
                          <a:lnTo>
                            <a:pt x="338" y="229"/>
                          </a:lnTo>
                          <a:lnTo>
                            <a:pt x="358" y="238"/>
                          </a:lnTo>
                          <a:lnTo>
                            <a:pt x="378" y="246"/>
                          </a:lnTo>
                          <a:lnTo>
                            <a:pt x="397" y="255"/>
                          </a:lnTo>
                          <a:lnTo>
                            <a:pt x="417" y="262"/>
                          </a:lnTo>
                          <a:lnTo>
                            <a:pt x="436" y="270"/>
                          </a:lnTo>
                          <a:lnTo>
                            <a:pt x="453" y="277"/>
                          </a:lnTo>
                          <a:lnTo>
                            <a:pt x="468" y="282"/>
                          </a:lnTo>
                          <a:lnTo>
                            <a:pt x="483" y="286"/>
                          </a:lnTo>
                          <a:lnTo>
                            <a:pt x="494" y="289"/>
                          </a:lnTo>
                          <a:lnTo>
                            <a:pt x="483" y="283"/>
                          </a:lnTo>
                          <a:lnTo>
                            <a:pt x="470" y="277"/>
                          </a:lnTo>
                          <a:lnTo>
                            <a:pt x="455" y="269"/>
                          </a:lnTo>
                          <a:lnTo>
                            <a:pt x="439" y="261"/>
                          </a:lnTo>
                          <a:lnTo>
                            <a:pt x="422" y="254"/>
                          </a:lnTo>
                          <a:lnTo>
                            <a:pt x="403" y="245"/>
                          </a:lnTo>
                          <a:lnTo>
                            <a:pt x="385" y="237"/>
                          </a:lnTo>
                          <a:lnTo>
                            <a:pt x="367" y="229"/>
                          </a:lnTo>
                          <a:lnTo>
                            <a:pt x="349" y="221"/>
                          </a:lnTo>
                          <a:lnTo>
                            <a:pt x="331" y="214"/>
                          </a:lnTo>
                          <a:lnTo>
                            <a:pt x="315" y="206"/>
                          </a:lnTo>
                          <a:lnTo>
                            <a:pt x="301" y="199"/>
                          </a:lnTo>
                          <a:lnTo>
                            <a:pt x="288" y="194"/>
                          </a:lnTo>
                          <a:lnTo>
                            <a:pt x="278" y="189"/>
                          </a:lnTo>
                          <a:lnTo>
                            <a:pt x="271" y="186"/>
                          </a:lnTo>
                          <a:lnTo>
                            <a:pt x="265" y="184"/>
                          </a:lnTo>
                          <a:lnTo>
                            <a:pt x="275" y="180"/>
                          </a:lnTo>
                          <a:lnTo>
                            <a:pt x="291" y="180"/>
                          </a:lnTo>
                          <a:lnTo>
                            <a:pt x="312" y="182"/>
                          </a:lnTo>
                          <a:lnTo>
                            <a:pt x="335" y="185"/>
                          </a:lnTo>
                          <a:lnTo>
                            <a:pt x="360" y="190"/>
                          </a:lnTo>
                          <a:lnTo>
                            <a:pt x="383" y="196"/>
                          </a:lnTo>
                          <a:lnTo>
                            <a:pt x="403" y="201"/>
                          </a:lnTo>
                          <a:lnTo>
                            <a:pt x="419" y="205"/>
                          </a:lnTo>
                          <a:lnTo>
                            <a:pt x="404" y="197"/>
                          </a:lnTo>
                          <a:lnTo>
                            <a:pt x="389" y="190"/>
                          </a:lnTo>
                          <a:lnTo>
                            <a:pt x="374" y="185"/>
                          </a:lnTo>
                          <a:lnTo>
                            <a:pt x="359" y="181"/>
                          </a:lnTo>
                          <a:lnTo>
                            <a:pt x="344" y="177"/>
                          </a:lnTo>
                          <a:lnTo>
                            <a:pt x="329" y="175"/>
                          </a:lnTo>
                          <a:lnTo>
                            <a:pt x="315" y="173"/>
                          </a:lnTo>
                          <a:lnTo>
                            <a:pt x="301" y="172"/>
                          </a:lnTo>
                          <a:lnTo>
                            <a:pt x="288" y="171"/>
                          </a:lnTo>
                          <a:lnTo>
                            <a:pt x="276" y="171"/>
                          </a:lnTo>
                          <a:lnTo>
                            <a:pt x="264" y="171"/>
                          </a:lnTo>
                          <a:lnTo>
                            <a:pt x="254" y="171"/>
                          </a:lnTo>
                          <a:lnTo>
                            <a:pt x="246" y="171"/>
                          </a:lnTo>
                          <a:lnTo>
                            <a:pt x="239" y="171"/>
                          </a:lnTo>
                          <a:lnTo>
                            <a:pt x="233" y="170"/>
                          </a:lnTo>
                          <a:lnTo>
                            <a:pt x="229" y="169"/>
                          </a:lnTo>
                          <a:lnTo>
                            <a:pt x="242" y="150"/>
                          </a:lnTo>
                          <a:lnTo>
                            <a:pt x="261" y="137"/>
                          </a:lnTo>
                          <a:lnTo>
                            <a:pt x="284" y="131"/>
                          </a:lnTo>
                          <a:lnTo>
                            <a:pt x="308" y="129"/>
                          </a:lnTo>
                          <a:lnTo>
                            <a:pt x="332" y="131"/>
                          </a:lnTo>
                          <a:lnTo>
                            <a:pt x="355" y="134"/>
                          </a:lnTo>
                          <a:lnTo>
                            <a:pt x="374" y="137"/>
                          </a:lnTo>
                          <a:lnTo>
                            <a:pt x="387" y="139"/>
                          </a:lnTo>
                          <a:lnTo>
                            <a:pt x="363" y="131"/>
                          </a:lnTo>
                          <a:lnTo>
                            <a:pt x="342" y="125"/>
                          </a:lnTo>
                          <a:lnTo>
                            <a:pt x="322" y="121"/>
                          </a:lnTo>
                          <a:lnTo>
                            <a:pt x="305" y="119"/>
                          </a:lnTo>
                          <a:lnTo>
                            <a:pt x="290" y="119"/>
                          </a:lnTo>
                          <a:lnTo>
                            <a:pt x="276" y="121"/>
                          </a:lnTo>
                          <a:lnTo>
                            <a:pt x="263" y="123"/>
                          </a:lnTo>
                          <a:lnTo>
                            <a:pt x="253" y="127"/>
                          </a:lnTo>
                          <a:lnTo>
                            <a:pt x="244" y="131"/>
                          </a:lnTo>
                          <a:lnTo>
                            <a:pt x="237" y="136"/>
                          </a:lnTo>
                          <a:lnTo>
                            <a:pt x="230" y="141"/>
                          </a:lnTo>
                          <a:lnTo>
                            <a:pt x="225" y="146"/>
                          </a:lnTo>
                          <a:lnTo>
                            <a:pt x="220" y="151"/>
                          </a:lnTo>
                          <a:lnTo>
                            <a:pt x="217" y="155"/>
                          </a:lnTo>
                          <a:lnTo>
                            <a:pt x="213" y="159"/>
                          </a:lnTo>
                          <a:lnTo>
                            <a:pt x="211" y="161"/>
                          </a:lnTo>
                          <a:lnTo>
                            <a:pt x="206" y="159"/>
                          </a:lnTo>
                          <a:lnTo>
                            <a:pt x="201" y="157"/>
                          </a:lnTo>
                          <a:lnTo>
                            <a:pt x="196" y="155"/>
                          </a:lnTo>
                          <a:lnTo>
                            <a:pt x="191" y="153"/>
                          </a:lnTo>
                          <a:lnTo>
                            <a:pt x="186" y="151"/>
                          </a:lnTo>
                          <a:lnTo>
                            <a:pt x="180" y="148"/>
                          </a:lnTo>
                          <a:lnTo>
                            <a:pt x="174" y="146"/>
                          </a:lnTo>
                          <a:lnTo>
                            <a:pt x="167" y="143"/>
                          </a:lnTo>
                          <a:lnTo>
                            <a:pt x="173" y="129"/>
                          </a:lnTo>
                          <a:lnTo>
                            <a:pt x="182" y="114"/>
                          </a:lnTo>
                          <a:lnTo>
                            <a:pt x="195" y="97"/>
                          </a:lnTo>
                          <a:lnTo>
                            <a:pt x="213" y="81"/>
                          </a:lnTo>
                          <a:lnTo>
                            <a:pt x="234" y="66"/>
                          </a:lnTo>
                          <a:lnTo>
                            <a:pt x="259" y="54"/>
                          </a:lnTo>
                          <a:lnTo>
                            <a:pt x="289" y="47"/>
                          </a:lnTo>
                          <a:lnTo>
                            <a:pt x="323" y="44"/>
                          </a:lnTo>
                          <a:lnTo>
                            <a:pt x="305" y="39"/>
                          </a:lnTo>
                          <a:lnTo>
                            <a:pt x="289" y="36"/>
                          </a:lnTo>
                          <a:lnTo>
                            <a:pt x="273" y="37"/>
                          </a:lnTo>
                          <a:lnTo>
                            <a:pt x="257" y="40"/>
                          </a:lnTo>
                          <a:lnTo>
                            <a:pt x="243" y="45"/>
                          </a:lnTo>
                          <a:lnTo>
                            <a:pt x="229" y="52"/>
                          </a:lnTo>
                          <a:lnTo>
                            <a:pt x="217" y="60"/>
                          </a:lnTo>
                          <a:lnTo>
                            <a:pt x="206" y="69"/>
                          </a:lnTo>
                          <a:lnTo>
                            <a:pt x="194" y="80"/>
                          </a:lnTo>
                          <a:lnTo>
                            <a:pt x="185" y="90"/>
                          </a:lnTo>
                          <a:lnTo>
                            <a:pt x="177" y="100"/>
                          </a:lnTo>
                          <a:lnTo>
                            <a:pt x="169" y="110"/>
                          </a:lnTo>
                          <a:lnTo>
                            <a:pt x="163" y="119"/>
                          </a:lnTo>
                          <a:lnTo>
                            <a:pt x="157" y="126"/>
                          </a:lnTo>
                          <a:lnTo>
                            <a:pt x="153" y="133"/>
                          </a:lnTo>
                          <a:lnTo>
                            <a:pt x="150" y="137"/>
                          </a:lnTo>
                          <a:lnTo>
                            <a:pt x="146" y="135"/>
                          </a:lnTo>
                          <a:lnTo>
                            <a:pt x="142" y="134"/>
                          </a:lnTo>
                          <a:lnTo>
                            <a:pt x="138" y="132"/>
                          </a:lnTo>
                          <a:lnTo>
                            <a:pt x="133" y="129"/>
                          </a:lnTo>
                          <a:lnTo>
                            <a:pt x="127" y="127"/>
                          </a:lnTo>
                          <a:lnTo>
                            <a:pt x="122" y="125"/>
                          </a:lnTo>
                          <a:lnTo>
                            <a:pt x="118" y="124"/>
                          </a:lnTo>
                          <a:lnTo>
                            <a:pt x="113" y="122"/>
                          </a:lnTo>
                          <a:lnTo>
                            <a:pt x="116" y="104"/>
                          </a:lnTo>
                          <a:lnTo>
                            <a:pt x="122" y="86"/>
                          </a:lnTo>
                          <a:lnTo>
                            <a:pt x="132" y="67"/>
                          </a:lnTo>
                          <a:lnTo>
                            <a:pt x="143" y="49"/>
                          </a:lnTo>
                          <a:lnTo>
                            <a:pt x="155" y="33"/>
                          </a:lnTo>
                          <a:lnTo>
                            <a:pt x="168" y="19"/>
                          </a:lnTo>
                          <a:lnTo>
                            <a:pt x="182" y="8"/>
                          </a:lnTo>
                          <a:lnTo>
                            <a:pt x="196" y="0"/>
                          </a:lnTo>
                          <a:lnTo>
                            <a:pt x="174" y="3"/>
                          </a:lnTo>
                          <a:lnTo>
                            <a:pt x="155" y="15"/>
                          </a:lnTo>
                          <a:lnTo>
                            <a:pt x="140" y="33"/>
                          </a:lnTo>
                          <a:lnTo>
                            <a:pt x="126" y="53"/>
                          </a:lnTo>
                          <a:lnTo>
                            <a:pt x="115" y="75"/>
                          </a:lnTo>
                          <a:lnTo>
                            <a:pt x="106" y="94"/>
                          </a:lnTo>
                          <a:lnTo>
                            <a:pt x="98" y="107"/>
                          </a:lnTo>
                          <a:lnTo>
                            <a:pt x="91" y="112"/>
                          </a:lnTo>
                          <a:lnTo>
                            <a:pt x="84" y="112"/>
                          </a:lnTo>
                          <a:lnTo>
                            <a:pt x="78" y="111"/>
                          </a:lnTo>
                          <a:lnTo>
                            <a:pt x="72" y="109"/>
                          </a:lnTo>
                          <a:lnTo>
                            <a:pt x="66" y="107"/>
                          </a:lnTo>
                          <a:lnTo>
                            <a:pt x="59" y="104"/>
                          </a:lnTo>
                          <a:lnTo>
                            <a:pt x="53" y="101"/>
                          </a:lnTo>
                          <a:lnTo>
                            <a:pt x="46" y="98"/>
                          </a:lnTo>
                          <a:lnTo>
                            <a:pt x="39" y="95"/>
                          </a:lnTo>
                          <a:lnTo>
                            <a:pt x="40" y="95"/>
                          </a:lnTo>
                          <a:lnTo>
                            <a:pt x="42" y="95"/>
                          </a:lnTo>
                          <a:lnTo>
                            <a:pt x="42" y="96"/>
                          </a:lnTo>
                          <a:lnTo>
                            <a:pt x="37" y="99"/>
                          </a:lnTo>
                          <a:close/>
                        </a:path>
                      </a:pathLst>
                    </a:custGeom>
                    <a:solidFill>
                      <a:srgbClr val="0066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42" name="Freeform 7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5011" y="1225"/>
                      <a:ext cx="35" cy="22"/>
                    </a:xfrm>
                    <a:custGeom>
                      <a:avLst/>
                      <a:gdLst>
                        <a:gd name="T0" fmla="*/ 18 w 70"/>
                        <a:gd name="T1" fmla="*/ 10 h 43"/>
                        <a:gd name="T2" fmla="*/ 17 w 70"/>
                        <a:gd name="T3" fmla="*/ 11 h 43"/>
                        <a:gd name="T4" fmla="*/ 16 w 70"/>
                        <a:gd name="T5" fmla="*/ 11 h 43"/>
                        <a:gd name="T6" fmla="*/ 14 w 70"/>
                        <a:gd name="T7" fmla="*/ 11 h 43"/>
                        <a:gd name="T8" fmla="*/ 13 w 70"/>
                        <a:gd name="T9" fmla="*/ 11 h 43"/>
                        <a:gd name="T10" fmla="*/ 12 w 70"/>
                        <a:gd name="T11" fmla="*/ 11 h 43"/>
                        <a:gd name="T12" fmla="*/ 10 w 70"/>
                        <a:gd name="T13" fmla="*/ 11 h 43"/>
                        <a:gd name="T14" fmla="*/ 9 w 70"/>
                        <a:gd name="T15" fmla="*/ 10 h 43"/>
                        <a:gd name="T16" fmla="*/ 7 w 70"/>
                        <a:gd name="T17" fmla="*/ 9 h 43"/>
                        <a:gd name="T18" fmla="*/ 5 w 70"/>
                        <a:gd name="T19" fmla="*/ 8 h 43"/>
                        <a:gd name="T20" fmla="*/ 3 w 70"/>
                        <a:gd name="T21" fmla="*/ 8 h 43"/>
                        <a:gd name="T22" fmla="*/ 2 w 70"/>
                        <a:gd name="T23" fmla="*/ 7 h 43"/>
                        <a:gd name="T24" fmla="*/ 1 w 70"/>
                        <a:gd name="T25" fmla="*/ 5 h 43"/>
                        <a:gd name="T26" fmla="*/ 1 w 70"/>
                        <a:gd name="T27" fmla="*/ 4 h 43"/>
                        <a:gd name="T28" fmla="*/ 1 w 70"/>
                        <a:gd name="T29" fmla="*/ 3 h 43"/>
                        <a:gd name="T30" fmla="*/ 0 w 70"/>
                        <a:gd name="T31" fmla="*/ 3 h 43"/>
                        <a:gd name="T32" fmla="*/ 1 w 70"/>
                        <a:gd name="T33" fmla="*/ 2 h 43"/>
                        <a:gd name="T34" fmla="*/ 1 w 70"/>
                        <a:gd name="T35" fmla="*/ 1 h 43"/>
                        <a:gd name="T36" fmla="*/ 1 w 70"/>
                        <a:gd name="T37" fmla="*/ 1 h 43"/>
                        <a:gd name="T38" fmla="*/ 2 w 70"/>
                        <a:gd name="T39" fmla="*/ 0 h 43"/>
                        <a:gd name="T40" fmla="*/ 3 w 70"/>
                        <a:gd name="T41" fmla="*/ 0 h 43"/>
                        <a:gd name="T42" fmla="*/ 5 w 70"/>
                        <a:gd name="T43" fmla="*/ 0 h 43"/>
                        <a:gd name="T44" fmla="*/ 7 w 70"/>
                        <a:gd name="T45" fmla="*/ 1 h 43"/>
                        <a:gd name="T46" fmla="*/ 9 w 70"/>
                        <a:gd name="T47" fmla="*/ 1 h 43"/>
                        <a:gd name="T48" fmla="*/ 10 w 70"/>
                        <a:gd name="T49" fmla="*/ 2 h 43"/>
                        <a:gd name="T50" fmla="*/ 12 w 70"/>
                        <a:gd name="T51" fmla="*/ 3 h 43"/>
                        <a:gd name="T52" fmla="*/ 13 w 70"/>
                        <a:gd name="T53" fmla="*/ 4 h 43"/>
                        <a:gd name="T54" fmla="*/ 14 w 70"/>
                        <a:gd name="T55" fmla="*/ 5 h 43"/>
                        <a:gd name="T56" fmla="*/ 16 w 70"/>
                        <a:gd name="T57" fmla="*/ 6 h 43"/>
                        <a:gd name="T58" fmla="*/ 17 w 70"/>
                        <a:gd name="T59" fmla="*/ 7 h 43"/>
                        <a:gd name="T60" fmla="*/ 18 w 70"/>
                        <a:gd name="T61" fmla="*/ 8 h 43"/>
                        <a:gd name="T62" fmla="*/ 18 w 70"/>
                        <a:gd name="T63" fmla="*/ 9 h 43"/>
                        <a:gd name="T64" fmla="*/ 18 w 70"/>
                        <a:gd name="T65" fmla="*/ 10 h 43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70"/>
                        <a:gd name="T100" fmla="*/ 0 h 43"/>
                        <a:gd name="T101" fmla="*/ 70 w 70"/>
                        <a:gd name="T102" fmla="*/ 43 h 43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70" h="43">
                          <a:moveTo>
                            <a:pt x="69" y="38"/>
                          </a:moveTo>
                          <a:lnTo>
                            <a:pt x="67" y="41"/>
                          </a:lnTo>
                          <a:lnTo>
                            <a:pt x="64" y="42"/>
                          </a:lnTo>
                          <a:lnTo>
                            <a:pt x="59" y="43"/>
                          </a:lnTo>
                          <a:lnTo>
                            <a:pt x="54" y="43"/>
                          </a:lnTo>
                          <a:lnTo>
                            <a:pt x="48" y="43"/>
                          </a:lnTo>
                          <a:lnTo>
                            <a:pt x="41" y="41"/>
                          </a:lnTo>
                          <a:lnTo>
                            <a:pt x="35" y="39"/>
                          </a:lnTo>
                          <a:lnTo>
                            <a:pt x="28" y="36"/>
                          </a:lnTo>
                          <a:lnTo>
                            <a:pt x="21" y="32"/>
                          </a:lnTo>
                          <a:lnTo>
                            <a:pt x="15" y="29"/>
                          </a:lnTo>
                          <a:lnTo>
                            <a:pt x="10" y="25"/>
                          </a:lnTo>
                          <a:lnTo>
                            <a:pt x="6" y="20"/>
                          </a:lnTo>
                          <a:lnTo>
                            <a:pt x="3" y="16"/>
                          </a:lnTo>
                          <a:lnTo>
                            <a:pt x="1" y="12"/>
                          </a:lnTo>
                          <a:lnTo>
                            <a:pt x="0" y="9"/>
                          </a:lnTo>
                          <a:lnTo>
                            <a:pt x="1" y="5"/>
                          </a:lnTo>
                          <a:lnTo>
                            <a:pt x="3" y="2"/>
                          </a:lnTo>
                          <a:lnTo>
                            <a:pt x="6" y="1"/>
                          </a:lnTo>
                          <a:lnTo>
                            <a:pt x="10" y="0"/>
                          </a:lnTo>
                          <a:lnTo>
                            <a:pt x="15" y="0"/>
                          </a:lnTo>
                          <a:lnTo>
                            <a:pt x="21" y="0"/>
                          </a:lnTo>
                          <a:lnTo>
                            <a:pt x="28" y="2"/>
                          </a:lnTo>
                          <a:lnTo>
                            <a:pt x="34" y="4"/>
                          </a:lnTo>
                          <a:lnTo>
                            <a:pt x="41" y="7"/>
                          </a:lnTo>
                          <a:lnTo>
                            <a:pt x="48" y="11"/>
                          </a:lnTo>
                          <a:lnTo>
                            <a:pt x="54" y="15"/>
                          </a:lnTo>
                          <a:lnTo>
                            <a:pt x="59" y="19"/>
                          </a:lnTo>
                          <a:lnTo>
                            <a:pt x="64" y="23"/>
                          </a:lnTo>
                          <a:lnTo>
                            <a:pt x="67" y="27"/>
                          </a:lnTo>
                          <a:lnTo>
                            <a:pt x="69" y="31"/>
                          </a:lnTo>
                          <a:lnTo>
                            <a:pt x="70" y="35"/>
                          </a:lnTo>
                          <a:lnTo>
                            <a:pt x="69" y="38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9239" name="Group 80"/>
              <p:cNvGrpSpPr>
                <a:grpSpLocks noChangeAspect="1"/>
              </p:cNvGrpSpPr>
              <p:nvPr/>
            </p:nvGrpSpPr>
            <p:grpSpPr bwMode="auto">
              <a:xfrm rot="181317">
                <a:off x="3600" y="2736"/>
                <a:ext cx="624" cy="273"/>
                <a:chOff x="4560" y="639"/>
                <a:chExt cx="816" cy="547"/>
              </a:xfrm>
            </p:grpSpPr>
            <p:sp>
              <p:nvSpPr>
                <p:cNvPr id="9363" name="Freeform 81"/>
                <p:cNvSpPr>
                  <a:spLocks noChangeAspect="1"/>
                </p:cNvSpPr>
                <p:nvPr/>
              </p:nvSpPr>
              <p:spPr bwMode="auto">
                <a:xfrm>
                  <a:off x="5075" y="704"/>
                  <a:ext cx="301" cy="266"/>
                </a:xfrm>
                <a:custGeom>
                  <a:avLst/>
                  <a:gdLst>
                    <a:gd name="T0" fmla="*/ 147 w 602"/>
                    <a:gd name="T1" fmla="*/ 1 h 533"/>
                    <a:gd name="T2" fmla="*/ 139 w 602"/>
                    <a:gd name="T3" fmla="*/ 1 h 533"/>
                    <a:gd name="T4" fmla="*/ 129 w 602"/>
                    <a:gd name="T5" fmla="*/ 4 h 533"/>
                    <a:gd name="T6" fmla="*/ 113 w 602"/>
                    <a:gd name="T7" fmla="*/ 13 h 533"/>
                    <a:gd name="T8" fmla="*/ 112 w 602"/>
                    <a:gd name="T9" fmla="*/ 9 h 533"/>
                    <a:gd name="T10" fmla="*/ 121 w 602"/>
                    <a:gd name="T11" fmla="*/ 2 h 533"/>
                    <a:gd name="T12" fmla="*/ 117 w 602"/>
                    <a:gd name="T13" fmla="*/ 1 h 533"/>
                    <a:gd name="T14" fmla="*/ 107 w 602"/>
                    <a:gd name="T15" fmla="*/ 6 h 533"/>
                    <a:gd name="T16" fmla="*/ 96 w 602"/>
                    <a:gd name="T17" fmla="*/ 14 h 533"/>
                    <a:gd name="T18" fmla="*/ 85 w 602"/>
                    <a:gd name="T19" fmla="*/ 21 h 533"/>
                    <a:gd name="T20" fmla="*/ 88 w 602"/>
                    <a:gd name="T21" fmla="*/ 15 h 533"/>
                    <a:gd name="T22" fmla="*/ 99 w 602"/>
                    <a:gd name="T23" fmla="*/ 3 h 533"/>
                    <a:gd name="T24" fmla="*/ 95 w 602"/>
                    <a:gd name="T25" fmla="*/ 1 h 533"/>
                    <a:gd name="T26" fmla="*/ 84 w 602"/>
                    <a:gd name="T27" fmla="*/ 5 h 533"/>
                    <a:gd name="T28" fmla="*/ 74 w 602"/>
                    <a:gd name="T29" fmla="*/ 10 h 533"/>
                    <a:gd name="T30" fmla="*/ 62 w 602"/>
                    <a:gd name="T31" fmla="*/ 16 h 533"/>
                    <a:gd name="T32" fmla="*/ 65 w 602"/>
                    <a:gd name="T33" fmla="*/ 11 h 533"/>
                    <a:gd name="T34" fmla="*/ 71 w 602"/>
                    <a:gd name="T35" fmla="*/ 4 h 533"/>
                    <a:gd name="T36" fmla="*/ 56 w 602"/>
                    <a:gd name="T37" fmla="*/ 7 h 533"/>
                    <a:gd name="T38" fmla="*/ 38 w 602"/>
                    <a:gd name="T39" fmla="*/ 25 h 533"/>
                    <a:gd name="T40" fmla="*/ 30 w 602"/>
                    <a:gd name="T41" fmla="*/ 19 h 533"/>
                    <a:gd name="T42" fmla="*/ 21 w 602"/>
                    <a:gd name="T43" fmla="*/ 33 h 533"/>
                    <a:gd name="T44" fmla="*/ 19 w 602"/>
                    <a:gd name="T45" fmla="*/ 40 h 533"/>
                    <a:gd name="T46" fmla="*/ 13 w 602"/>
                    <a:gd name="T47" fmla="*/ 37 h 533"/>
                    <a:gd name="T48" fmla="*/ 5 w 602"/>
                    <a:gd name="T49" fmla="*/ 43 h 533"/>
                    <a:gd name="T50" fmla="*/ 0 w 602"/>
                    <a:gd name="T51" fmla="*/ 64 h 533"/>
                    <a:gd name="T52" fmla="*/ 6 w 602"/>
                    <a:gd name="T53" fmla="*/ 80 h 533"/>
                    <a:gd name="T54" fmla="*/ 21 w 602"/>
                    <a:gd name="T55" fmla="*/ 87 h 533"/>
                    <a:gd name="T56" fmla="*/ 27 w 602"/>
                    <a:gd name="T57" fmla="*/ 92 h 533"/>
                    <a:gd name="T58" fmla="*/ 22 w 602"/>
                    <a:gd name="T59" fmla="*/ 107 h 533"/>
                    <a:gd name="T60" fmla="*/ 26 w 602"/>
                    <a:gd name="T61" fmla="*/ 122 h 533"/>
                    <a:gd name="T62" fmla="*/ 45 w 602"/>
                    <a:gd name="T63" fmla="*/ 132 h 533"/>
                    <a:gd name="T64" fmla="*/ 60 w 602"/>
                    <a:gd name="T65" fmla="*/ 127 h 533"/>
                    <a:gd name="T66" fmla="*/ 63 w 602"/>
                    <a:gd name="T67" fmla="*/ 122 h 533"/>
                    <a:gd name="T68" fmla="*/ 76 w 602"/>
                    <a:gd name="T69" fmla="*/ 122 h 533"/>
                    <a:gd name="T70" fmla="*/ 74 w 602"/>
                    <a:gd name="T71" fmla="*/ 111 h 533"/>
                    <a:gd name="T72" fmla="*/ 87 w 602"/>
                    <a:gd name="T73" fmla="*/ 106 h 533"/>
                    <a:gd name="T74" fmla="*/ 98 w 602"/>
                    <a:gd name="T75" fmla="*/ 99 h 533"/>
                    <a:gd name="T76" fmla="*/ 106 w 602"/>
                    <a:gd name="T77" fmla="*/ 93 h 533"/>
                    <a:gd name="T78" fmla="*/ 108 w 602"/>
                    <a:gd name="T79" fmla="*/ 88 h 533"/>
                    <a:gd name="T80" fmla="*/ 99 w 602"/>
                    <a:gd name="T81" fmla="*/ 92 h 533"/>
                    <a:gd name="T82" fmla="*/ 98 w 602"/>
                    <a:gd name="T83" fmla="*/ 89 h 533"/>
                    <a:gd name="T84" fmla="*/ 117 w 602"/>
                    <a:gd name="T85" fmla="*/ 72 h 533"/>
                    <a:gd name="T86" fmla="*/ 124 w 602"/>
                    <a:gd name="T87" fmla="*/ 60 h 533"/>
                    <a:gd name="T88" fmla="*/ 110 w 602"/>
                    <a:gd name="T89" fmla="*/ 64 h 533"/>
                    <a:gd name="T90" fmla="*/ 106 w 602"/>
                    <a:gd name="T91" fmla="*/ 62 h 533"/>
                    <a:gd name="T92" fmla="*/ 129 w 602"/>
                    <a:gd name="T93" fmla="*/ 41 h 533"/>
                    <a:gd name="T94" fmla="*/ 136 w 602"/>
                    <a:gd name="T95" fmla="*/ 28 h 533"/>
                    <a:gd name="T96" fmla="*/ 126 w 602"/>
                    <a:gd name="T97" fmla="*/ 34 h 533"/>
                    <a:gd name="T98" fmla="*/ 126 w 602"/>
                    <a:gd name="T99" fmla="*/ 29 h 533"/>
                    <a:gd name="T100" fmla="*/ 141 w 602"/>
                    <a:gd name="T101" fmla="*/ 9 h 533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602"/>
                    <a:gd name="T154" fmla="*/ 0 h 533"/>
                    <a:gd name="T155" fmla="*/ 602 w 602"/>
                    <a:gd name="T156" fmla="*/ 533 h 533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602" h="533">
                      <a:moveTo>
                        <a:pt x="602" y="15"/>
                      </a:moveTo>
                      <a:lnTo>
                        <a:pt x="596" y="12"/>
                      </a:lnTo>
                      <a:lnTo>
                        <a:pt x="591" y="9"/>
                      </a:lnTo>
                      <a:lnTo>
                        <a:pt x="585" y="7"/>
                      </a:lnTo>
                      <a:lnTo>
                        <a:pt x="578" y="5"/>
                      </a:lnTo>
                      <a:lnTo>
                        <a:pt x="571" y="4"/>
                      </a:lnTo>
                      <a:lnTo>
                        <a:pt x="562" y="4"/>
                      </a:lnTo>
                      <a:lnTo>
                        <a:pt x="554" y="5"/>
                      </a:lnTo>
                      <a:lnTo>
                        <a:pt x="545" y="6"/>
                      </a:lnTo>
                      <a:lnTo>
                        <a:pt x="535" y="9"/>
                      </a:lnTo>
                      <a:lnTo>
                        <a:pt x="525" y="13"/>
                      </a:lnTo>
                      <a:lnTo>
                        <a:pt x="513" y="18"/>
                      </a:lnTo>
                      <a:lnTo>
                        <a:pt x="500" y="24"/>
                      </a:lnTo>
                      <a:lnTo>
                        <a:pt x="485" y="32"/>
                      </a:lnTo>
                      <a:lnTo>
                        <a:pt x="470" y="41"/>
                      </a:lnTo>
                      <a:lnTo>
                        <a:pt x="454" y="52"/>
                      </a:lnTo>
                      <a:lnTo>
                        <a:pt x="436" y="64"/>
                      </a:lnTo>
                      <a:lnTo>
                        <a:pt x="439" y="55"/>
                      </a:lnTo>
                      <a:lnTo>
                        <a:pt x="444" y="47"/>
                      </a:lnTo>
                      <a:lnTo>
                        <a:pt x="451" y="39"/>
                      </a:lnTo>
                      <a:lnTo>
                        <a:pt x="458" y="31"/>
                      </a:lnTo>
                      <a:lnTo>
                        <a:pt x="466" y="23"/>
                      </a:lnTo>
                      <a:lnTo>
                        <a:pt x="475" y="16"/>
                      </a:lnTo>
                      <a:lnTo>
                        <a:pt x="484" y="8"/>
                      </a:lnTo>
                      <a:lnTo>
                        <a:pt x="493" y="1"/>
                      </a:lnTo>
                      <a:lnTo>
                        <a:pt x="486" y="0"/>
                      </a:lnTo>
                      <a:lnTo>
                        <a:pt x="479" y="1"/>
                      </a:lnTo>
                      <a:lnTo>
                        <a:pt x="470" y="4"/>
                      </a:lnTo>
                      <a:lnTo>
                        <a:pt x="461" y="8"/>
                      </a:lnTo>
                      <a:lnTo>
                        <a:pt x="451" y="14"/>
                      </a:lnTo>
                      <a:lnTo>
                        <a:pt x="441" y="20"/>
                      </a:lnTo>
                      <a:lnTo>
                        <a:pt x="430" y="27"/>
                      </a:lnTo>
                      <a:lnTo>
                        <a:pt x="418" y="35"/>
                      </a:lnTo>
                      <a:lnTo>
                        <a:pt x="407" y="43"/>
                      </a:lnTo>
                      <a:lnTo>
                        <a:pt x="396" y="51"/>
                      </a:lnTo>
                      <a:lnTo>
                        <a:pt x="384" y="59"/>
                      </a:lnTo>
                      <a:lnTo>
                        <a:pt x="373" y="67"/>
                      </a:lnTo>
                      <a:lnTo>
                        <a:pt x="362" y="74"/>
                      </a:lnTo>
                      <a:lnTo>
                        <a:pt x="350" y="82"/>
                      </a:lnTo>
                      <a:lnTo>
                        <a:pt x="340" y="87"/>
                      </a:lnTo>
                      <a:lnTo>
                        <a:pt x="330" y="92"/>
                      </a:lnTo>
                      <a:lnTo>
                        <a:pt x="336" y="83"/>
                      </a:lnTo>
                      <a:lnTo>
                        <a:pt x="344" y="72"/>
                      </a:lnTo>
                      <a:lnTo>
                        <a:pt x="354" y="61"/>
                      </a:lnTo>
                      <a:lnTo>
                        <a:pt x="365" y="49"/>
                      </a:lnTo>
                      <a:lnTo>
                        <a:pt x="375" y="38"/>
                      </a:lnTo>
                      <a:lnTo>
                        <a:pt x="386" y="26"/>
                      </a:lnTo>
                      <a:lnTo>
                        <a:pt x="397" y="15"/>
                      </a:lnTo>
                      <a:lnTo>
                        <a:pt x="407" y="4"/>
                      </a:lnTo>
                      <a:lnTo>
                        <a:pt x="399" y="4"/>
                      </a:lnTo>
                      <a:lnTo>
                        <a:pt x="390" y="5"/>
                      </a:lnTo>
                      <a:lnTo>
                        <a:pt x="380" y="6"/>
                      </a:lnTo>
                      <a:lnTo>
                        <a:pt x="370" y="9"/>
                      </a:lnTo>
                      <a:lnTo>
                        <a:pt x="359" y="13"/>
                      </a:lnTo>
                      <a:lnTo>
                        <a:pt x="348" y="17"/>
                      </a:lnTo>
                      <a:lnTo>
                        <a:pt x="337" y="21"/>
                      </a:lnTo>
                      <a:lnTo>
                        <a:pt x="326" y="26"/>
                      </a:lnTo>
                      <a:lnTo>
                        <a:pt x="315" y="31"/>
                      </a:lnTo>
                      <a:lnTo>
                        <a:pt x="303" y="37"/>
                      </a:lnTo>
                      <a:lnTo>
                        <a:pt x="293" y="42"/>
                      </a:lnTo>
                      <a:lnTo>
                        <a:pt x="281" y="48"/>
                      </a:lnTo>
                      <a:lnTo>
                        <a:pt x="270" y="54"/>
                      </a:lnTo>
                      <a:lnTo>
                        <a:pt x="260" y="60"/>
                      </a:lnTo>
                      <a:lnTo>
                        <a:pt x="251" y="65"/>
                      </a:lnTo>
                      <a:lnTo>
                        <a:pt x="242" y="71"/>
                      </a:lnTo>
                      <a:lnTo>
                        <a:pt x="246" y="62"/>
                      </a:lnTo>
                      <a:lnTo>
                        <a:pt x="251" y="54"/>
                      </a:lnTo>
                      <a:lnTo>
                        <a:pt x="257" y="46"/>
                      </a:lnTo>
                      <a:lnTo>
                        <a:pt x="263" y="39"/>
                      </a:lnTo>
                      <a:lnTo>
                        <a:pt x="270" y="31"/>
                      </a:lnTo>
                      <a:lnTo>
                        <a:pt x="277" y="24"/>
                      </a:lnTo>
                      <a:lnTo>
                        <a:pt x="284" y="17"/>
                      </a:lnTo>
                      <a:lnTo>
                        <a:pt x="292" y="9"/>
                      </a:lnTo>
                      <a:lnTo>
                        <a:pt x="269" y="12"/>
                      </a:lnTo>
                      <a:lnTo>
                        <a:pt x="248" y="18"/>
                      </a:lnTo>
                      <a:lnTo>
                        <a:pt x="227" y="28"/>
                      </a:lnTo>
                      <a:lnTo>
                        <a:pt x="207" y="41"/>
                      </a:lnTo>
                      <a:lnTo>
                        <a:pt x="188" y="58"/>
                      </a:lnTo>
                      <a:lnTo>
                        <a:pt x="170" y="80"/>
                      </a:lnTo>
                      <a:lnTo>
                        <a:pt x="153" y="103"/>
                      </a:lnTo>
                      <a:lnTo>
                        <a:pt x="135" y="129"/>
                      </a:lnTo>
                      <a:lnTo>
                        <a:pt x="152" y="53"/>
                      </a:lnTo>
                      <a:lnTo>
                        <a:pt x="134" y="64"/>
                      </a:lnTo>
                      <a:lnTo>
                        <a:pt x="120" y="76"/>
                      </a:lnTo>
                      <a:lnTo>
                        <a:pt x="108" y="91"/>
                      </a:lnTo>
                      <a:lnTo>
                        <a:pt x="98" y="105"/>
                      </a:lnTo>
                      <a:lnTo>
                        <a:pt x="91" y="120"/>
                      </a:lnTo>
                      <a:lnTo>
                        <a:pt x="86" y="135"/>
                      </a:lnTo>
                      <a:lnTo>
                        <a:pt x="84" y="150"/>
                      </a:lnTo>
                      <a:lnTo>
                        <a:pt x="84" y="162"/>
                      </a:lnTo>
                      <a:lnTo>
                        <a:pt x="80" y="162"/>
                      </a:lnTo>
                      <a:lnTo>
                        <a:pt x="74" y="161"/>
                      </a:lnTo>
                      <a:lnTo>
                        <a:pt x="68" y="161"/>
                      </a:lnTo>
                      <a:lnTo>
                        <a:pt x="62" y="159"/>
                      </a:lnTo>
                      <a:lnTo>
                        <a:pt x="57" y="156"/>
                      </a:lnTo>
                      <a:lnTo>
                        <a:pt x="53" y="150"/>
                      </a:lnTo>
                      <a:lnTo>
                        <a:pt x="51" y="141"/>
                      </a:lnTo>
                      <a:lnTo>
                        <a:pt x="51" y="128"/>
                      </a:lnTo>
                      <a:lnTo>
                        <a:pt x="34" y="151"/>
                      </a:lnTo>
                      <a:lnTo>
                        <a:pt x="21" y="173"/>
                      </a:lnTo>
                      <a:lnTo>
                        <a:pt x="11" y="194"/>
                      </a:lnTo>
                      <a:lnTo>
                        <a:pt x="3" y="217"/>
                      </a:lnTo>
                      <a:lnTo>
                        <a:pt x="0" y="237"/>
                      </a:lnTo>
                      <a:lnTo>
                        <a:pt x="0" y="257"/>
                      </a:lnTo>
                      <a:lnTo>
                        <a:pt x="3" y="275"/>
                      </a:lnTo>
                      <a:lnTo>
                        <a:pt x="9" y="293"/>
                      </a:lnTo>
                      <a:lnTo>
                        <a:pt x="17" y="309"/>
                      </a:lnTo>
                      <a:lnTo>
                        <a:pt x="27" y="322"/>
                      </a:lnTo>
                      <a:lnTo>
                        <a:pt x="39" y="333"/>
                      </a:lnTo>
                      <a:lnTo>
                        <a:pt x="53" y="341"/>
                      </a:lnTo>
                      <a:lnTo>
                        <a:pt x="69" y="347"/>
                      </a:lnTo>
                      <a:lnTo>
                        <a:pt x="87" y="349"/>
                      </a:lnTo>
                      <a:lnTo>
                        <a:pt x="105" y="348"/>
                      </a:lnTo>
                      <a:lnTo>
                        <a:pt x="124" y="344"/>
                      </a:lnTo>
                      <a:lnTo>
                        <a:pt x="117" y="356"/>
                      </a:lnTo>
                      <a:lnTo>
                        <a:pt x="110" y="369"/>
                      </a:lnTo>
                      <a:lnTo>
                        <a:pt x="103" y="383"/>
                      </a:lnTo>
                      <a:lnTo>
                        <a:pt x="97" y="398"/>
                      </a:lnTo>
                      <a:lnTo>
                        <a:pt x="92" y="414"/>
                      </a:lnTo>
                      <a:lnTo>
                        <a:pt x="89" y="430"/>
                      </a:lnTo>
                      <a:lnTo>
                        <a:pt x="89" y="446"/>
                      </a:lnTo>
                      <a:lnTo>
                        <a:pt x="90" y="461"/>
                      </a:lnTo>
                      <a:lnTo>
                        <a:pt x="95" y="476"/>
                      </a:lnTo>
                      <a:lnTo>
                        <a:pt x="104" y="491"/>
                      </a:lnTo>
                      <a:lnTo>
                        <a:pt x="116" y="503"/>
                      </a:lnTo>
                      <a:lnTo>
                        <a:pt x="132" y="514"/>
                      </a:lnTo>
                      <a:lnTo>
                        <a:pt x="155" y="522"/>
                      </a:lnTo>
                      <a:lnTo>
                        <a:pt x="181" y="529"/>
                      </a:lnTo>
                      <a:lnTo>
                        <a:pt x="214" y="532"/>
                      </a:lnTo>
                      <a:lnTo>
                        <a:pt x="253" y="533"/>
                      </a:lnTo>
                      <a:lnTo>
                        <a:pt x="248" y="522"/>
                      </a:lnTo>
                      <a:lnTo>
                        <a:pt x="240" y="509"/>
                      </a:lnTo>
                      <a:lnTo>
                        <a:pt x="232" y="496"/>
                      </a:lnTo>
                      <a:lnTo>
                        <a:pt x="227" y="484"/>
                      </a:lnTo>
                      <a:lnTo>
                        <a:pt x="239" y="485"/>
                      </a:lnTo>
                      <a:lnTo>
                        <a:pt x="252" y="488"/>
                      </a:lnTo>
                      <a:lnTo>
                        <a:pt x="265" y="490"/>
                      </a:lnTo>
                      <a:lnTo>
                        <a:pt x="278" y="491"/>
                      </a:lnTo>
                      <a:lnTo>
                        <a:pt x="292" y="491"/>
                      </a:lnTo>
                      <a:lnTo>
                        <a:pt x="304" y="490"/>
                      </a:lnTo>
                      <a:lnTo>
                        <a:pt x="315" y="488"/>
                      </a:lnTo>
                      <a:lnTo>
                        <a:pt x="325" y="482"/>
                      </a:lnTo>
                      <a:lnTo>
                        <a:pt x="277" y="449"/>
                      </a:lnTo>
                      <a:lnTo>
                        <a:pt x="293" y="445"/>
                      </a:lnTo>
                      <a:lnTo>
                        <a:pt x="308" y="440"/>
                      </a:lnTo>
                      <a:lnTo>
                        <a:pt x="322" y="435"/>
                      </a:lnTo>
                      <a:lnTo>
                        <a:pt x="336" y="430"/>
                      </a:lnTo>
                      <a:lnTo>
                        <a:pt x="348" y="424"/>
                      </a:lnTo>
                      <a:lnTo>
                        <a:pt x="361" y="417"/>
                      </a:lnTo>
                      <a:lnTo>
                        <a:pt x="372" y="411"/>
                      </a:lnTo>
                      <a:lnTo>
                        <a:pt x="383" y="405"/>
                      </a:lnTo>
                      <a:lnTo>
                        <a:pt x="393" y="399"/>
                      </a:lnTo>
                      <a:lnTo>
                        <a:pt x="402" y="392"/>
                      </a:lnTo>
                      <a:lnTo>
                        <a:pt x="410" y="386"/>
                      </a:lnTo>
                      <a:lnTo>
                        <a:pt x="418" y="379"/>
                      </a:lnTo>
                      <a:lnTo>
                        <a:pt x="425" y="372"/>
                      </a:lnTo>
                      <a:lnTo>
                        <a:pt x="433" y="366"/>
                      </a:lnTo>
                      <a:lnTo>
                        <a:pt x="438" y="359"/>
                      </a:lnTo>
                      <a:lnTo>
                        <a:pt x="443" y="352"/>
                      </a:lnTo>
                      <a:lnTo>
                        <a:pt x="435" y="355"/>
                      </a:lnTo>
                      <a:lnTo>
                        <a:pt x="425" y="358"/>
                      </a:lnTo>
                      <a:lnTo>
                        <a:pt x="416" y="362"/>
                      </a:lnTo>
                      <a:lnTo>
                        <a:pt x="408" y="365"/>
                      </a:lnTo>
                      <a:lnTo>
                        <a:pt x="399" y="368"/>
                      </a:lnTo>
                      <a:lnTo>
                        <a:pt x="391" y="370"/>
                      </a:lnTo>
                      <a:lnTo>
                        <a:pt x="383" y="371"/>
                      </a:lnTo>
                      <a:lnTo>
                        <a:pt x="375" y="370"/>
                      </a:lnTo>
                      <a:lnTo>
                        <a:pt x="392" y="357"/>
                      </a:lnTo>
                      <a:lnTo>
                        <a:pt x="411" y="341"/>
                      </a:lnTo>
                      <a:lnTo>
                        <a:pt x="432" y="325"/>
                      </a:lnTo>
                      <a:lnTo>
                        <a:pt x="451" y="307"/>
                      </a:lnTo>
                      <a:lnTo>
                        <a:pt x="469" y="289"/>
                      </a:lnTo>
                      <a:lnTo>
                        <a:pt x="485" y="270"/>
                      </a:lnTo>
                      <a:lnTo>
                        <a:pt x="499" y="252"/>
                      </a:lnTo>
                      <a:lnTo>
                        <a:pt x="509" y="235"/>
                      </a:lnTo>
                      <a:lnTo>
                        <a:pt x="496" y="240"/>
                      </a:lnTo>
                      <a:lnTo>
                        <a:pt x="482" y="245"/>
                      </a:lnTo>
                      <a:lnTo>
                        <a:pt x="469" y="250"/>
                      </a:lnTo>
                      <a:lnTo>
                        <a:pt x="455" y="254"/>
                      </a:lnTo>
                      <a:lnTo>
                        <a:pt x="442" y="258"/>
                      </a:lnTo>
                      <a:lnTo>
                        <a:pt x="430" y="262"/>
                      </a:lnTo>
                      <a:lnTo>
                        <a:pt x="418" y="264"/>
                      </a:lnTo>
                      <a:lnTo>
                        <a:pt x="408" y="266"/>
                      </a:lnTo>
                      <a:lnTo>
                        <a:pt x="425" y="249"/>
                      </a:lnTo>
                      <a:lnTo>
                        <a:pt x="447" y="230"/>
                      </a:lnTo>
                      <a:lnTo>
                        <a:pt x="469" y="208"/>
                      </a:lnTo>
                      <a:lnTo>
                        <a:pt x="492" y="186"/>
                      </a:lnTo>
                      <a:lnTo>
                        <a:pt x="514" y="165"/>
                      </a:lnTo>
                      <a:lnTo>
                        <a:pt x="532" y="143"/>
                      </a:lnTo>
                      <a:lnTo>
                        <a:pt x="545" y="124"/>
                      </a:lnTo>
                      <a:lnTo>
                        <a:pt x="553" y="108"/>
                      </a:lnTo>
                      <a:lnTo>
                        <a:pt x="544" y="114"/>
                      </a:lnTo>
                      <a:lnTo>
                        <a:pt x="534" y="121"/>
                      </a:lnTo>
                      <a:lnTo>
                        <a:pt x="524" y="128"/>
                      </a:lnTo>
                      <a:lnTo>
                        <a:pt x="515" y="134"/>
                      </a:lnTo>
                      <a:lnTo>
                        <a:pt x="505" y="139"/>
                      </a:lnTo>
                      <a:lnTo>
                        <a:pt x="495" y="143"/>
                      </a:lnTo>
                      <a:lnTo>
                        <a:pt x="487" y="145"/>
                      </a:lnTo>
                      <a:lnTo>
                        <a:pt x="479" y="145"/>
                      </a:lnTo>
                      <a:lnTo>
                        <a:pt x="504" y="117"/>
                      </a:lnTo>
                      <a:lnTo>
                        <a:pt x="523" y="92"/>
                      </a:lnTo>
                      <a:lnTo>
                        <a:pt x="539" y="69"/>
                      </a:lnTo>
                      <a:lnTo>
                        <a:pt x="552" y="51"/>
                      </a:lnTo>
                      <a:lnTo>
                        <a:pt x="563" y="36"/>
                      </a:lnTo>
                      <a:lnTo>
                        <a:pt x="576" y="25"/>
                      </a:lnTo>
                      <a:lnTo>
                        <a:pt x="588" y="18"/>
                      </a:lnTo>
                      <a:lnTo>
                        <a:pt x="602" y="15"/>
                      </a:lnTo>
                      <a:close/>
                    </a:path>
                  </a:pathLst>
                </a:custGeom>
                <a:solidFill>
                  <a:srgbClr val="00A51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64" name="Freeform 82"/>
                <p:cNvSpPr>
                  <a:spLocks noChangeAspect="1"/>
                </p:cNvSpPr>
                <p:nvPr/>
              </p:nvSpPr>
              <p:spPr bwMode="auto">
                <a:xfrm>
                  <a:off x="5135" y="719"/>
                  <a:ext cx="202" cy="206"/>
                </a:xfrm>
                <a:custGeom>
                  <a:avLst/>
                  <a:gdLst>
                    <a:gd name="T0" fmla="*/ 8 w 406"/>
                    <a:gd name="T1" fmla="*/ 72 h 412"/>
                    <a:gd name="T2" fmla="*/ 12 w 406"/>
                    <a:gd name="T3" fmla="*/ 68 h 412"/>
                    <a:gd name="T4" fmla="*/ 19 w 406"/>
                    <a:gd name="T5" fmla="*/ 79 h 412"/>
                    <a:gd name="T6" fmla="*/ 32 w 406"/>
                    <a:gd name="T7" fmla="*/ 103 h 412"/>
                    <a:gd name="T8" fmla="*/ 28 w 406"/>
                    <a:gd name="T9" fmla="*/ 93 h 412"/>
                    <a:gd name="T10" fmla="*/ 20 w 406"/>
                    <a:gd name="T11" fmla="*/ 68 h 412"/>
                    <a:gd name="T12" fmla="*/ 22 w 406"/>
                    <a:gd name="T13" fmla="*/ 60 h 412"/>
                    <a:gd name="T14" fmla="*/ 26 w 406"/>
                    <a:gd name="T15" fmla="*/ 57 h 412"/>
                    <a:gd name="T16" fmla="*/ 34 w 406"/>
                    <a:gd name="T17" fmla="*/ 71 h 412"/>
                    <a:gd name="T18" fmla="*/ 55 w 406"/>
                    <a:gd name="T19" fmla="*/ 86 h 412"/>
                    <a:gd name="T20" fmla="*/ 44 w 406"/>
                    <a:gd name="T21" fmla="*/ 78 h 412"/>
                    <a:gd name="T22" fmla="*/ 32 w 406"/>
                    <a:gd name="T23" fmla="*/ 58 h 412"/>
                    <a:gd name="T24" fmla="*/ 35 w 406"/>
                    <a:gd name="T25" fmla="*/ 52 h 412"/>
                    <a:gd name="T26" fmla="*/ 39 w 406"/>
                    <a:gd name="T27" fmla="*/ 49 h 412"/>
                    <a:gd name="T28" fmla="*/ 46 w 406"/>
                    <a:gd name="T29" fmla="*/ 56 h 412"/>
                    <a:gd name="T30" fmla="*/ 69 w 406"/>
                    <a:gd name="T31" fmla="*/ 63 h 412"/>
                    <a:gd name="T32" fmla="*/ 66 w 406"/>
                    <a:gd name="T33" fmla="*/ 62 h 412"/>
                    <a:gd name="T34" fmla="*/ 47 w 406"/>
                    <a:gd name="T35" fmla="*/ 53 h 412"/>
                    <a:gd name="T36" fmla="*/ 48 w 406"/>
                    <a:gd name="T37" fmla="*/ 44 h 412"/>
                    <a:gd name="T38" fmla="*/ 57 w 406"/>
                    <a:gd name="T39" fmla="*/ 44 h 412"/>
                    <a:gd name="T40" fmla="*/ 70 w 406"/>
                    <a:gd name="T41" fmla="*/ 42 h 412"/>
                    <a:gd name="T42" fmla="*/ 85 w 406"/>
                    <a:gd name="T43" fmla="*/ 35 h 412"/>
                    <a:gd name="T44" fmla="*/ 75 w 406"/>
                    <a:gd name="T45" fmla="*/ 38 h 412"/>
                    <a:gd name="T46" fmla="*/ 53 w 406"/>
                    <a:gd name="T47" fmla="*/ 43 h 412"/>
                    <a:gd name="T48" fmla="*/ 54 w 406"/>
                    <a:gd name="T49" fmla="*/ 37 h 412"/>
                    <a:gd name="T50" fmla="*/ 69 w 406"/>
                    <a:gd name="T51" fmla="*/ 26 h 412"/>
                    <a:gd name="T52" fmla="*/ 86 w 406"/>
                    <a:gd name="T53" fmla="*/ 13 h 412"/>
                    <a:gd name="T54" fmla="*/ 99 w 406"/>
                    <a:gd name="T55" fmla="*/ 2 h 412"/>
                    <a:gd name="T56" fmla="*/ 92 w 406"/>
                    <a:gd name="T57" fmla="*/ 6 h 412"/>
                    <a:gd name="T58" fmla="*/ 76 w 406"/>
                    <a:gd name="T59" fmla="*/ 18 h 412"/>
                    <a:gd name="T60" fmla="*/ 61 w 406"/>
                    <a:gd name="T61" fmla="*/ 28 h 412"/>
                    <a:gd name="T62" fmla="*/ 51 w 406"/>
                    <a:gd name="T63" fmla="*/ 36 h 412"/>
                    <a:gd name="T64" fmla="*/ 55 w 406"/>
                    <a:gd name="T65" fmla="*/ 26 h 412"/>
                    <a:gd name="T66" fmla="*/ 70 w 406"/>
                    <a:gd name="T67" fmla="*/ 9 h 412"/>
                    <a:gd name="T68" fmla="*/ 56 w 406"/>
                    <a:gd name="T69" fmla="*/ 22 h 412"/>
                    <a:gd name="T70" fmla="*/ 44 w 406"/>
                    <a:gd name="T71" fmla="*/ 41 h 412"/>
                    <a:gd name="T72" fmla="*/ 41 w 406"/>
                    <a:gd name="T73" fmla="*/ 26 h 412"/>
                    <a:gd name="T74" fmla="*/ 53 w 406"/>
                    <a:gd name="T75" fmla="*/ 7 h 412"/>
                    <a:gd name="T76" fmla="*/ 37 w 406"/>
                    <a:gd name="T77" fmla="*/ 26 h 412"/>
                    <a:gd name="T78" fmla="*/ 38 w 406"/>
                    <a:gd name="T79" fmla="*/ 44 h 412"/>
                    <a:gd name="T80" fmla="*/ 35 w 406"/>
                    <a:gd name="T81" fmla="*/ 49 h 412"/>
                    <a:gd name="T82" fmla="*/ 30 w 406"/>
                    <a:gd name="T83" fmla="*/ 52 h 412"/>
                    <a:gd name="T84" fmla="*/ 23 w 406"/>
                    <a:gd name="T85" fmla="*/ 42 h 412"/>
                    <a:gd name="T86" fmla="*/ 23 w 406"/>
                    <a:gd name="T87" fmla="*/ 14 h 412"/>
                    <a:gd name="T88" fmla="*/ 17 w 406"/>
                    <a:gd name="T89" fmla="*/ 28 h 412"/>
                    <a:gd name="T90" fmla="*/ 24 w 406"/>
                    <a:gd name="T91" fmla="*/ 53 h 412"/>
                    <a:gd name="T92" fmla="*/ 23 w 406"/>
                    <a:gd name="T93" fmla="*/ 58 h 412"/>
                    <a:gd name="T94" fmla="*/ 19 w 406"/>
                    <a:gd name="T95" fmla="*/ 61 h 412"/>
                    <a:gd name="T96" fmla="*/ 8 w 406"/>
                    <a:gd name="T97" fmla="*/ 52 h 412"/>
                    <a:gd name="T98" fmla="*/ 2 w 406"/>
                    <a:gd name="T99" fmla="*/ 34 h 412"/>
                    <a:gd name="T100" fmla="*/ 2 w 406"/>
                    <a:gd name="T101" fmla="*/ 46 h 412"/>
                    <a:gd name="T102" fmla="*/ 13 w 406"/>
                    <a:gd name="T103" fmla="*/ 63 h 412"/>
                    <a:gd name="T104" fmla="*/ 10 w 406"/>
                    <a:gd name="T105" fmla="*/ 70 h 412"/>
                    <a:gd name="T106" fmla="*/ 4 w 406"/>
                    <a:gd name="T107" fmla="*/ 74 h 412"/>
                    <a:gd name="T108" fmla="*/ 3 w 406"/>
                    <a:gd name="T109" fmla="*/ 75 h 41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406"/>
                    <a:gd name="T166" fmla="*/ 0 h 412"/>
                    <a:gd name="T167" fmla="*/ 406 w 406"/>
                    <a:gd name="T168" fmla="*/ 412 h 412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406" h="412">
                      <a:moveTo>
                        <a:pt x="15" y="304"/>
                      </a:moveTo>
                      <a:lnTo>
                        <a:pt x="21" y="299"/>
                      </a:lnTo>
                      <a:lnTo>
                        <a:pt x="26" y="293"/>
                      </a:lnTo>
                      <a:lnTo>
                        <a:pt x="32" y="288"/>
                      </a:lnTo>
                      <a:lnTo>
                        <a:pt x="36" y="283"/>
                      </a:lnTo>
                      <a:lnTo>
                        <a:pt x="40" y="278"/>
                      </a:lnTo>
                      <a:lnTo>
                        <a:pt x="45" y="273"/>
                      </a:lnTo>
                      <a:lnTo>
                        <a:pt x="50" y="270"/>
                      </a:lnTo>
                      <a:lnTo>
                        <a:pt x="56" y="268"/>
                      </a:lnTo>
                      <a:lnTo>
                        <a:pt x="63" y="274"/>
                      </a:lnTo>
                      <a:lnTo>
                        <a:pt x="70" y="291"/>
                      </a:lnTo>
                      <a:lnTo>
                        <a:pt x="77" y="316"/>
                      </a:lnTo>
                      <a:lnTo>
                        <a:pt x="86" y="346"/>
                      </a:lnTo>
                      <a:lnTo>
                        <a:pt x="99" y="374"/>
                      </a:lnTo>
                      <a:lnTo>
                        <a:pt x="112" y="398"/>
                      </a:lnTo>
                      <a:lnTo>
                        <a:pt x="129" y="412"/>
                      </a:lnTo>
                      <a:lnTo>
                        <a:pt x="150" y="412"/>
                      </a:lnTo>
                      <a:lnTo>
                        <a:pt x="136" y="406"/>
                      </a:lnTo>
                      <a:lnTo>
                        <a:pt x="124" y="391"/>
                      </a:lnTo>
                      <a:lnTo>
                        <a:pt x="114" y="370"/>
                      </a:lnTo>
                      <a:lnTo>
                        <a:pt x="104" y="346"/>
                      </a:lnTo>
                      <a:lnTo>
                        <a:pt x="95" y="321"/>
                      </a:lnTo>
                      <a:lnTo>
                        <a:pt x="88" y="295"/>
                      </a:lnTo>
                      <a:lnTo>
                        <a:pt x="81" y="272"/>
                      </a:lnTo>
                      <a:lnTo>
                        <a:pt x="76" y="253"/>
                      </a:lnTo>
                      <a:lnTo>
                        <a:pt x="80" y="249"/>
                      </a:lnTo>
                      <a:lnTo>
                        <a:pt x="84" y="246"/>
                      </a:lnTo>
                      <a:lnTo>
                        <a:pt x="88" y="242"/>
                      </a:lnTo>
                      <a:lnTo>
                        <a:pt x="92" y="239"/>
                      </a:lnTo>
                      <a:lnTo>
                        <a:pt x="96" y="236"/>
                      </a:lnTo>
                      <a:lnTo>
                        <a:pt x="101" y="233"/>
                      </a:lnTo>
                      <a:lnTo>
                        <a:pt x="105" y="230"/>
                      </a:lnTo>
                      <a:lnTo>
                        <a:pt x="108" y="228"/>
                      </a:lnTo>
                      <a:lnTo>
                        <a:pt x="116" y="239"/>
                      </a:lnTo>
                      <a:lnTo>
                        <a:pt x="126" y="259"/>
                      </a:lnTo>
                      <a:lnTo>
                        <a:pt x="139" y="282"/>
                      </a:lnTo>
                      <a:lnTo>
                        <a:pt x="155" y="306"/>
                      </a:lnTo>
                      <a:lnTo>
                        <a:pt x="175" y="327"/>
                      </a:lnTo>
                      <a:lnTo>
                        <a:pt x="198" y="339"/>
                      </a:lnTo>
                      <a:lnTo>
                        <a:pt x="224" y="341"/>
                      </a:lnTo>
                      <a:lnTo>
                        <a:pt x="254" y="327"/>
                      </a:lnTo>
                      <a:lnTo>
                        <a:pt x="222" y="330"/>
                      </a:lnTo>
                      <a:lnTo>
                        <a:pt x="197" y="325"/>
                      </a:lnTo>
                      <a:lnTo>
                        <a:pt x="177" y="310"/>
                      </a:lnTo>
                      <a:lnTo>
                        <a:pt x="160" y="293"/>
                      </a:lnTo>
                      <a:lnTo>
                        <a:pt x="147" y="272"/>
                      </a:lnTo>
                      <a:lnTo>
                        <a:pt x="138" y="252"/>
                      </a:lnTo>
                      <a:lnTo>
                        <a:pt x="130" y="233"/>
                      </a:lnTo>
                      <a:lnTo>
                        <a:pt x="123" y="220"/>
                      </a:lnTo>
                      <a:lnTo>
                        <a:pt x="129" y="215"/>
                      </a:lnTo>
                      <a:lnTo>
                        <a:pt x="135" y="211"/>
                      </a:lnTo>
                      <a:lnTo>
                        <a:pt x="140" y="208"/>
                      </a:lnTo>
                      <a:lnTo>
                        <a:pt x="144" y="204"/>
                      </a:lnTo>
                      <a:lnTo>
                        <a:pt x="148" y="201"/>
                      </a:lnTo>
                      <a:lnTo>
                        <a:pt x="152" y="198"/>
                      </a:lnTo>
                      <a:lnTo>
                        <a:pt x="156" y="195"/>
                      </a:lnTo>
                      <a:lnTo>
                        <a:pt x="160" y="192"/>
                      </a:lnTo>
                      <a:lnTo>
                        <a:pt x="166" y="199"/>
                      </a:lnTo>
                      <a:lnTo>
                        <a:pt x="176" y="212"/>
                      </a:lnTo>
                      <a:lnTo>
                        <a:pt x="187" y="227"/>
                      </a:lnTo>
                      <a:lnTo>
                        <a:pt x="202" y="243"/>
                      </a:lnTo>
                      <a:lnTo>
                        <a:pt x="221" y="255"/>
                      </a:lnTo>
                      <a:lnTo>
                        <a:pt x="247" y="260"/>
                      </a:lnTo>
                      <a:lnTo>
                        <a:pt x="277" y="254"/>
                      </a:lnTo>
                      <a:lnTo>
                        <a:pt x="315" y="234"/>
                      </a:lnTo>
                      <a:lnTo>
                        <a:pt x="302" y="239"/>
                      </a:lnTo>
                      <a:lnTo>
                        <a:pt x="286" y="245"/>
                      </a:lnTo>
                      <a:lnTo>
                        <a:pt x="267" y="250"/>
                      </a:lnTo>
                      <a:lnTo>
                        <a:pt x="247" y="252"/>
                      </a:lnTo>
                      <a:lnTo>
                        <a:pt x="226" y="247"/>
                      </a:lnTo>
                      <a:lnTo>
                        <a:pt x="207" y="235"/>
                      </a:lnTo>
                      <a:lnTo>
                        <a:pt x="190" y="213"/>
                      </a:lnTo>
                      <a:lnTo>
                        <a:pt x="177" y="179"/>
                      </a:lnTo>
                      <a:lnTo>
                        <a:pt x="180" y="177"/>
                      </a:lnTo>
                      <a:lnTo>
                        <a:pt x="185" y="177"/>
                      </a:lnTo>
                      <a:lnTo>
                        <a:pt x="192" y="176"/>
                      </a:lnTo>
                      <a:lnTo>
                        <a:pt x="200" y="176"/>
                      </a:lnTo>
                      <a:lnTo>
                        <a:pt x="209" y="176"/>
                      </a:lnTo>
                      <a:lnTo>
                        <a:pt x="219" y="176"/>
                      </a:lnTo>
                      <a:lnTo>
                        <a:pt x="230" y="175"/>
                      </a:lnTo>
                      <a:lnTo>
                        <a:pt x="243" y="174"/>
                      </a:lnTo>
                      <a:lnTo>
                        <a:pt x="256" y="172"/>
                      </a:lnTo>
                      <a:lnTo>
                        <a:pt x="269" y="170"/>
                      </a:lnTo>
                      <a:lnTo>
                        <a:pt x="283" y="166"/>
                      </a:lnTo>
                      <a:lnTo>
                        <a:pt x="298" y="162"/>
                      </a:lnTo>
                      <a:lnTo>
                        <a:pt x="313" y="155"/>
                      </a:lnTo>
                      <a:lnTo>
                        <a:pt x="328" y="148"/>
                      </a:lnTo>
                      <a:lnTo>
                        <a:pt x="343" y="138"/>
                      </a:lnTo>
                      <a:lnTo>
                        <a:pt x="358" y="127"/>
                      </a:lnTo>
                      <a:lnTo>
                        <a:pt x="344" y="134"/>
                      </a:lnTo>
                      <a:lnTo>
                        <a:pt x="325" y="142"/>
                      </a:lnTo>
                      <a:lnTo>
                        <a:pt x="302" y="152"/>
                      </a:lnTo>
                      <a:lnTo>
                        <a:pt x="278" y="160"/>
                      </a:lnTo>
                      <a:lnTo>
                        <a:pt x="254" y="167"/>
                      </a:lnTo>
                      <a:lnTo>
                        <a:pt x="231" y="170"/>
                      </a:lnTo>
                      <a:lnTo>
                        <a:pt x="213" y="169"/>
                      </a:lnTo>
                      <a:lnTo>
                        <a:pt x="199" y="163"/>
                      </a:lnTo>
                      <a:lnTo>
                        <a:pt x="203" y="160"/>
                      </a:lnTo>
                      <a:lnTo>
                        <a:pt x="210" y="155"/>
                      </a:lnTo>
                      <a:lnTo>
                        <a:pt x="220" y="148"/>
                      </a:lnTo>
                      <a:lnTo>
                        <a:pt x="232" y="139"/>
                      </a:lnTo>
                      <a:lnTo>
                        <a:pt x="246" y="129"/>
                      </a:lnTo>
                      <a:lnTo>
                        <a:pt x="261" y="118"/>
                      </a:lnTo>
                      <a:lnTo>
                        <a:pt x="277" y="105"/>
                      </a:lnTo>
                      <a:lnTo>
                        <a:pt x="294" y="93"/>
                      </a:lnTo>
                      <a:lnTo>
                        <a:pt x="312" y="80"/>
                      </a:lnTo>
                      <a:lnTo>
                        <a:pt x="329" y="67"/>
                      </a:lnTo>
                      <a:lnTo>
                        <a:pt x="345" y="54"/>
                      </a:lnTo>
                      <a:lnTo>
                        <a:pt x="361" y="41"/>
                      </a:lnTo>
                      <a:lnTo>
                        <a:pt x="375" y="29"/>
                      </a:lnTo>
                      <a:lnTo>
                        <a:pt x="388" y="18"/>
                      </a:lnTo>
                      <a:lnTo>
                        <a:pt x="398" y="8"/>
                      </a:lnTo>
                      <a:lnTo>
                        <a:pt x="406" y="0"/>
                      </a:lnTo>
                      <a:lnTo>
                        <a:pt x="396" y="6"/>
                      </a:lnTo>
                      <a:lnTo>
                        <a:pt x="384" y="14"/>
                      </a:lnTo>
                      <a:lnTo>
                        <a:pt x="370" y="24"/>
                      </a:lnTo>
                      <a:lnTo>
                        <a:pt x="355" y="34"/>
                      </a:lnTo>
                      <a:lnTo>
                        <a:pt x="340" y="45"/>
                      </a:lnTo>
                      <a:lnTo>
                        <a:pt x="324" y="57"/>
                      </a:lnTo>
                      <a:lnTo>
                        <a:pt x="307" y="69"/>
                      </a:lnTo>
                      <a:lnTo>
                        <a:pt x="291" y="81"/>
                      </a:lnTo>
                      <a:lnTo>
                        <a:pt x="275" y="93"/>
                      </a:lnTo>
                      <a:lnTo>
                        <a:pt x="260" y="104"/>
                      </a:lnTo>
                      <a:lnTo>
                        <a:pt x="246" y="114"/>
                      </a:lnTo>
                      <a:lnTo>
                        <a:pt x="233" y="124"/>
                      </a:lnTo>
                      <a:lnTo>
                        <a:pt x="222" y="132"/>
                      </a:lnTo>
                      <a:lnTo>
                        <a:pt x="213" y="139"/>
                      </a:lnTo>
                      <a:lnTo>
                        <a:pt x="206" y="144"/>
                      </a:lnTo>
                      <a:lnTo>
                        <a:pt x="202" y="147"/>
                      </a:lnTo>
                      <a:lnTo>
                        <a:pt x="203" y="137"/>
                      </a:lnTo>
                      <a:lnTo>
                        <a:pt x="211" y="123"/>
                      </a:lnTo>
                      <a:lnTo>
                        <a:pt x="223" y="105"/>
                      </a:lnTo>
                      <a:lnTo>
                        <a:pt x="239" y="87"/>
                      </a:lnTo>
                      <a:lnTo>
                        <a:pt x="255" y="68"/>
                      </a:lnTo>
                      <a:lnTo>
                        <a:pt x="271" y="51"/>
                      </a:lnTo>
                      <a:lnTo>
                        <a:pt x="284" y="35"/>
                      </a:lnTo>
                      <a:lnTo>
                        <a:pt x="295" y="24"/>
                      </a:lnTo>
                      <a:lnTo>
                        <a:pt x="268" y="42"/>
                      </a:lnTo>
                      <a:lnTo>
                        <a:pt x="245" y="64"/>
                      </a:lnTo>
                      <a:lnTo>
                        <a:pt x="225" y="87"/>
                      </a:lnTo>
                      <a:lnTo>
                        <a:pt x="209" y="110"/>
                      </a:lnTo>
                      <a:lnTo>
                        <a:pt x="196" y="132"/>
                      </a:lnTo>
                      <a:lnTo>
                        <a:pt x="185" y="150"/>
                      </a:lnTo>
                      <a:lnTo>
                        <a:pt x="177" y="164"/>
                      </a:lnTo>
                      <a:lnTo>
                        <a:pt x="171" y="171"/>
                      </a:lnTo>
                      <a:lnTo>
                        <a:pt x="160" y="150"/>
                      </a:lnTo>
                      <a:lnTo>
                        <a:pt x="159" y="128"/>
                      </a:lnTo>
                      <a:lnTo>
                        <a:pt x="164" y="105"/>
                      </a:lnTo>
                      <a:lnTo>
                        <a:pt x="176" y="83"/>
                      </a:lnTo>
                      <a:lnTo>
                        <a:pt x="189" y="63"/>
                      </a:lnTo>
                      <a:lnTo>
                        <a:pt x="202" y="44"/>
                      </a:lnTo>
                      <a:lnTo>
                        <a:pt x="214" y="30"/>
                      </a:lnTo>
                      <a:lnTo>
                        <a:pt x="223" y="19"/>
                      </a:lnTo>
                      <a:lnTo>
                        <a:pt x="188" y="52"/>
                      </a:lnTo>
                      <a:lnTo>
                        <a:pt x="165" y="81"/>
                      </a:lnTo>
                      <a:lnTo>
                        <a:pt x="151" y="107"/>
                      </a:lnTo>
                      <a:lnTo>
                        <a:pt x="146" y="130"/>
                      </a:lnTo>
                      <a:lnTo>
                        <a:pt x="145" y="148"/>
                      </a:lnTo>
                      <a:lnTo>
                        <a:pt x="148" y="164"/>
                      </a:lnTo>
                      <a:lnTo>
                        <a:pt x="152" y="175"/>
                      </a:lnTo>
                      <a:lnTo>
                        <a:pt x="154" y="184"/>
                      </a:lnTo>
                      <a:lnTo>
                        <a:pt x="150" y="187"/>
                      </a:lnTo>
                      <a:lnTo>
                        <a:pt x="146" y="190"/>
                      </a:lnTo>
                      <a:lnTo>
                        <a:pt x="142" y="193"/>
                      </a:lnTo>
                      <a:lnTo>
                        <a:pt x="138" y="196"/>
                      </a:lnTo>
                      <a:lnTo>
                        <a:pt x="134" y="200"/>
                      </a:lnTo>
                      <a:lnTo>
                        <a:pt x="129" y="203"/>
                      </a:lnTo>
                      <a:lnTo>
                        <a:pt x="123" y="207"/>
                      </a:lnTo>
                      <a:lnTo>
                        <a:pt x="117" y="212"/>
                      </a:lnTo>
                      <a:lnTo>
                        <a:pt x="109" y="201"/>
                      </a:lnTo>
                      <a:lnTo>
                        <a:pt x="100" y="185"/>
                      </a:lnTo>
                      <a:lnTo>
                        <a:pt x="92" y="165"/>
                      </a:lnTo>
                      <a:lnTo>
                        <a:pt x="86" y="142"/>
                      </a:lnTo>
                      <a:lnTo>
                        <a:pt x="84" y="117"/>
                      </a:lnTo>
                      <a:lnTo>
                        <a:pt x="86" y="88"/>
                      </a:lnTo>
                      <a:lnTo>
                        <a:pt x="94" y="59"/>
                      </a:lnTo>
                      <a:lnTo>
                        <a:pt x="109" y="28"/>
                      </a:lnTo>
                      <a:lnTo>
                        <a:pt x="84" y="55"/>
                      </a:lnTo>
                      <a:lnTo>
                        <a:pt x="72" y="83"/>
                      </a:lnTo>
                      <a:lnTo>
                        <a:pt x="69" y="113"/>
                      </a:lnTo>
                      <a:lnTo>
                        <a:pt x="73" y="143"/>
                      </a:lnTo>
                      <a:lnTo>
                        <a:pt x="80" y="170"/>
                      </a:lnTo>
                      <a:lnTo>
                        <a:pt x="90" y="194"/>
                      </a:lnTo>
                      <a:lnTo>
                        <a:pt x="99" y="213"/>
                      </a:lnTo>
                      <a:lnTo>
                        <a:pt x="105" y="224"/>
                      </a:lnTo>
                      <a:lnTo>
                        <a:pt x="102" y="226"/>
                      </a:lnTo>
                      <a:lnTo>
                        <a:pt x="98" y="229"/>
                      </a:lnTo>
                      <a:lnTo>
                        <a:pt x="93" y="232"/>
                      </a:lnTo>
                      <a:lnTo>
                        <a:pt x="89" y="236"/>
                      </a:lnTo>
                      <a:lnTo>
                        <a:pt x="85" y="239"/>
                      </a:lnTo>
                      <a:lnTo>
                        <a:pt x="81" y="242"/>
                      </a:lnTo>
                      <a:lnTo>
                        <a:pt x="77" y="245"/>
                      </a:lnTo>
                      <a:lnTo>
                        <a:pt x="73" y="248"/>
                      </a:lnTo>
                      <a:lnTo>
                        <a:pt x="59" y="237"/>
                      </a:lnTo>
                      <a:lnTo>
                        <a:pt x="47" y="223"/>
                      </a:lnTo>
                      <a:lnTo>
                        <a:pt x="35" y="206"/>
                      </a:lnTo>
                      <a:lnTo>
                        <a:pt x="24" y="188"/>
                      </a:lnTo>
                      <a:lnTo>
                        <a:pt x="16" y="169"/>
                      </a:lnTo>
                      <a:lnTo>
                        <a:pt x="10" y="150"/>
                      </a:lnTo>
                      <a:lnTo>
                        <a:pt x="8" y="133"/>
                      </a:lnTo>
                      <a:lnTo>
                        <a:pt x="8" y="117"/>
                      </a:lnTo>
                      <a:lnTo>
                        <a:pt x="0" y="138"/>
                      </a:lnTo>
                      <a:lnTo>
                        <a:pt x="1" y="160"/>
                      </a:lnTo>
                      <a:lnTo>
                        <a:pt x="8" y="182"/>
                      </a:lnTo>
                      <a:lnTo>
                        <a:pt x="20" y="204"/>
                      </a:lnTo>
                      <a:lnTo>
                        <a:pt x="34" y="224"/>
                      </a:lnTo>
                      <a:lnTo>
                        <a:pt x="45" y="241"/>
                      </a:lnTo>
                      <a:lnTo>
                        <a:pt x="52" y="255"/>
                      </a:lnTo>
                      <a:lnTo>
                        <a:pt x="53" y="264"/>
                      </a:lnTo>
                      <a:lnTo>
                        <a:pt x="49" y="270"/>
                      </a:lnTo>
                      <a:lnTo>
                        <a:pt x="45" y="275"/>
                      </a:lnTo>
                      <a:lnTo>
                        <a:pt x="41" y="279"/>
                      </a:lnTo>
                      <a:lnTo>
                        <a:pt x="36" y="283"/>
                      </a:lnTo>
                      <a:lnTo>
                        <a:pt x="31" y="287"/>
                      </a:lnTo>
                      <a:lnTo>
                        <a:pt x="25" y="291"/>
                      </a:lnTo>
                      <a:lnTo>
                        <a:pt x="19" y="295"/>
                      </a:lnTo>
                      <a:lnTo>
                        <a:pt x="12" y="300"/>
                      </a:lnTo>
                      <a:lnTo>
                        <a:pt x="12" y="299"/>
                      </a:lnTo>
                      <a:lnTo>
                        <a:pt x="14" y="297"/>
                      </a:lnTo>
                      <a:lnTo>
                        <a:pt x="15" y="298"/>
                      </a:lnTo>
                      <a:lnTo>
                        <a:pt x="15" y="304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65" name="Freeform 83"/>
                <p:cNvSpPr>
                  <a:spLocks noChangeAspect="1"/>
                </p:cNvSpPr>
                <p:nvPr/>
              </p:nvSpPr>
              <p:spPr bwMode="auto">
                <a:xfrm>
                  <a:off x="4796" y="732"/>
                  <a:ext cx="331" cy="357"/>
                </a:xfrm>
                <a:custGeom>
                  <a:avLst/>
                  <a:gdLst>
                    <a:gd name="T0" fmla="*/ 57 w 662"/>
                    <a:gd name="T1" fmla="*/ 18 h 714"/>
                    <a:gd name="T2" fmla="*/ 53 w 662"/>
                    <a:gd name="T3" fmla="*/ 21 h 714"/>
                    <a:gd name="T4" fmla="*/ 48 w 662"/>
                    <a:gd name="T5" fmla="*/ 23 h 714"/>
                    <a:gd name="T6" fmla="*/ 44 w 662"/>
                    <a:gd name="T7" fmla="*/ 26 h 714"/>
                    <a:gd name="T8" fmla="*/ 42 w 662"/>
                    <a:gd name="T9" fmla="*/ 28 h 714"/>
                    <a:gd name="T10" fmla="*/ 38 w 662"/>
                    <a:gd name="T11" fmla="*/ 29 h 714"/>
                    <a:gd name="T12" fmla="*/ 31 w 662"/>
                    <a:gd name="T13" fmla="*/ 32 h 714"/>
                    <a:gd name="T14" fmla="*/ 24 w 662"/>
                    <a:gd name="T15" fmla="*/ 36 h 714"/>
                    <a:gd name="T16" fmla="*/ 18 w 662"/>
                    <a:gd name="T17" fmla="*/ 41 h 714"/>
                    <a:gd name="T18" fmla="*/ 11 w 662"/>
                    <a:gd name="T19" fmla="*/ 45 h 714"/>
                    <a:gd name="T20" fmla="*/ 6 w 662"/>
                    <a:gd name="T21" fmla="*/ 50 h 714"/>
                    <a:gd name="T22" fmla="*/ 3 w 662"/>
                    <a:gd name="T23" fmla="*/ 55 h 714"/>
                    <a:gd name="T24" fmla="*/ 1 w 662"/>
                    <a:gd name="T25" fmla="*/ 66 h 714"/>
                    <a:gd name="T26" fmla="*/ 0 w 662"/>
                    <a:gd name="T27" fmla="*/ 84 h 714"/>
                    <a:gd name="T28" fmla="*/ 5 w 662"/>
                    <a:gd name="T29" fmla="*/ 104 h 714"/>
                    <a:gd name="T30" fmla="*/ 20 w 662"/>
                    <a:gd name="T31" fmla="*/ 125 h 714"/>
                    <a:gd name="T32" fmla="*/ 39 w 662"/>
                    <a:gd name="T33" fmla="*/ 139 h 714"/>
                    <a:gd name="T34" fmla="*/ 51 w 662"/>
                    <a:gd name="T35" fmla="*/ 146 h 714"/>
                    <a:gd name="T36" fmla="*/ 61 w 662"/>
                    <a:gd name="T37" fmla="*/ 152 h 714"/>
                    <a:gd name="T38" fmla="*/ 70 w 662"/>
                    <a:gd name="T39" fmla="*/ 156 h 714"/>
                    <a:gd name="T40" fmla="*/ 77 w 662"/>
                    <a:gd name="T41" fmla="*/ 159 h 714"/>
                    <a:gd name="T42" fmla="*/ 83 w 662"/>
                    <a:gd name="T43" fmla="*/ 162 h 714"/>
                    <a:gd name="T44" fmla="*/ 88 w 662"/>
                    <a:gd name="T45" fmla="*/ 165 h 714"/>
                    <a:gd name="T46" fmla="*/ 93 w 662"/>
                    <a:gd name="T47" fmla="*/ 168 h 714"/>
                    <a:gd name="T48" fmla="*/ 99 w 662"/>
                    <a:gd name="T49" fmla="*/ 172 h 714"/>
                    <a:gd name="T50" fmla="*/ 108 w 662"/>
                    <a:gd name="T51" fmla="*/ 176 h 714"/>
                    <a:gd name="T52" fmla="*/ 117 w 662"/>
                    <a:gd name="T53" fmla="*/ 179 h 714"/>
                    <a:gd name="T54" fmla="*/ 129 w 662"/>
                    <a:gd name="T55" fmla="*/ 178 h 714"/>
                    <a:gd name="T56" fmla="*/ 139 w 662"/>
                    <a:gd name="T57" fmla="*/ 172 h 714"/>
                    <a:gd name="T58" fmla="*/ 147 w 662"/>
                    <a:gd name="T59" fmla="*/ 164 h 714"/>
                    <a:gd name="T60" fmla="*/ 152 w 662"/>
                    <a:gd name="T61" fmla="*/ 155 h 714"/>
                    <a:gd name="T62" fmla="*/ 154 w 662"/>
                    <a:gd name="T63" fmla="*/ 146 h 714"/>
                    <a:gd name="T64" fmla="*/ 153 w 662"/>
                    <a:gd name="T65" fmla="*/ 138 h 714"/>
                    <a:gd name="T66" fmla="*/ 155 w 662"/>
                    <a:gd name="T67" fmla="*/ 129 h 714"/>
                    <a:gd name="T68" fmla="*/ 157 w 662"/>
                    <a:gd name="T69" fmla="*/ 114 h 714"/>
                    <a:gd name="T70" fmla="*/ 162 w 662"/>
                    <a:gd name="T71" fmla="*/ 91 h 714"/>
                    <a:gd name="T72" fmla="*/ 166 w 662"/>
                    <a:gd name="T73" fmla="*/ 68 h 714"/>
                    <a:gd name="T74" fmla="*/ 165 w 662"/>
                    <a:gd name="T75" fmla="*/ 53 h 714"/>
                    <a:gd name="T76" fmla="*/ 162 w 662"/>
                    <a:gd name="T77" fmla="*/ 41 h 714"/>
                    <a:gd name="T78" fmla="*/ 156 w 662"/>
                    <a:gd name="T79" fmla="*/ 30 h 714"/>
                    <a:gd name="T80" fmla="*/ 149 w 662"/>
                    <a:gd name="T81" fmla="*/ 21 h 714"/>
                    <a:gd name="T82" fmla="*/ 142 w 662"/>
                    <a:gd name="T83" fmla="*/ 14 h 714"/>
                    <a:gd name="T84" fmla="*/ 134 w 662"/>
                    <a:gd name="T85" fmla="*/ 9 h 714"/>
                    <a:gd name="T86" fmla="*/ 127 w 662"/>
                    <a:gd name="T87" fmla="*/ 4 h 714"/>
                    <a:gd name="T88" fmla="*/ 122 w 662"/>
                    <a:gd name="T89" fmla="*/ 1 h 714"/>
                    <a:gd name="T90" fmla="*/ 116 w 662"/>
                    <a:gd name="T91" fmla="*/ 0 h 714"/>
                    <a:gd name="T92" fmla="*/ 109 w 662"/>
                    <a:gd name="T93" fmla="*/ 1 h 714"/>
                    <a:gd name="T94" fmla="*/ 102 w 662"/>
                    <a:gd name="T95" fmla="*/ 1 h 714"/>
                    <a:gd name="T96" fmla="*/ 95 w 662"/>
                    <a:gd name="T97" fmla="*/ 3 h 714"/>
                    <a:gd name="T98" fmla="*/ 89 w 662"/>
                    <a:gd name="T99" fmla="*/ 6 h 714"/>
                    <a:gd name="T100" fmla="*/ 83 w 662"/>
                    <a:gd name="T101" fmla="*/ 8 h 714"/>
                    <a:gd name="T102" fmla="*/ 80 w 662"/>
                    <a:gd name="T103" fmla="*/ 11 h 714"/>
                    <a:gd name="T104" fmla="*/ 77 w 662"/>
                    <a:gd name="T105" fmla="*/ 11 h 714"/>
                    <a:gd name="T106" fmla="*/ 73 w 662"/>
                    <a:gd name="T107" fmla="*/ 12 h 714"/>
                    <a:gd name="T108" fmla="*/ 67 w 662"/>
                    <a:gd name="T109" fmla="*/ 13 h 714"/>
                    <a:gd name="T110" fmla="*/ 61 w 662"/>
                    <a:gd name="T111" fmla="*/ 15 h 714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662"/>
                    <a:gd name="T169" fmla="*/ 0 h 714"/>
                    <a:gd name="T170" fmla="*/ 662 w 662"/>
                    <a:gd name="T171" fmla="*/ 714 h 714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662" h="714">
                      <a:moveTo>
                        <a:pt x="239" y="64"/>
                      </a:moveTo>
                      <a:lnTo>
                        <a:pt x="231" y="69"/>
                      </a:lnTo>
                      <a:lnTo>
                        <a:pt x="223" y="75"/>
                      </a:lnTo>
                      <a:lnTo>
                        <a:pt x="214" y="82"/>
                      </a:lnTo>
                      <a:lnTo>
                        <a:pt x="203" y="88"/>
                      </a:lnTo>
                      <a:lnTo>
                        <a:pt x="195" y="95"/>
                      </a:lnTo>
                      <a:lnTo>
                        <a:pt x="186" y="101"/>
                      </a:lnTo>
                      <a:lnTo>
                        <a:pt x="179" y="107"/>
                      </a:lnTo>
                      <a:lnTo>
                        <a:pt x="174" y="111"/>
                      </a:lnTo>
                      <a:lnTo>
                        <a:pt x="168" y="112"/>
                      </a:lnTo>
                      <a:lnTo>
                        <a:pt x="159" y="114"/>
                      </a:lnTo>
                      <a:lnTo>
                        <a:pt x="150" y="117"/>
                      </a:lnTo>
                      <a:lnTo>
                        <a:pt x="137" y="122"/>
                      </a:lnTo>
                      <a:lnTo>
                        <a:pt x="125" y="128"/>
                      </a:lnTo>
                      <a:lnTo>
                        <a:pt x="112" y="135"/>
                      </a:lnTo>
                      <a:lnTo>
                        <a:pt x="99" y="142"/>
                      </a:lnTo>
                      <a:lnTo>
                        <a:pt x="86" y="151"/>
                      </a:lnTo>
                      <a:lnTo>
                        <a:pt x="71" y="161"/>
                      </a:lnTo>
                      <a:lnTo>
                        <a:pt x="58" y="170"/>
                      </a:lnTo>
                      <a:lnTo>
                        <a:pt x="46" y="180"/>
                      </a:lnTo>
                      <a:lnTo>
                        <a:pt x="36" y="191"/>
                      </a:lnTo>
                      <a:lnTo>
                        <a:pt x="26" y="202"/>
                      </a:lnTo>
                      <a:lnTo>
                        <a:pt x="18" y="212"/>
                      </a:lnTo>
                      <a:lnTo>
                        <a:pt x="13" y="223"/>
                      </a:lnTo>
                      <a:lnTo>
                        <a:pt x="9" y="235"/>
                      </a:lnTo>
                      <a:lnTo>
                        <a:pt x="4" y="263"/>
                      </a:lnTo>
                      <a:lnTo>
                        <a:pt x="0" y="298"/>
                      </a:lnTo>
                      <a:lnTo>
                        <a:pt x="0" y="336"/>
                      </a:lnTo>
                      <a:lnTo>
                        <a:pt x="7" y="377"/>
                      </a:lnTo>
                      <a:lnTo>
                        <a:pt x="20" y="418"/>
                      </a:lnTo>
                      <a:lnTo>
                        <a:pt x="43" y="460"/>
                      </a:lnTo>
                      <a:lnTo>
                        <a:pt x="79" y="501"/>
                      </a:lnTo>
                      <a:lnTo>
                        <a:pt x="126" y="537"/>
                      </a:lnTo>
                      <a:lnTo>
                        <a:pt x="155" y="554"/>
                      </a:lnTo>
                      <a:lnTo>
                        <a:pt x="181" y="570"/>
                      </a:lnTo>
                      <a:lnTo>
                        <a:pt x="204" y="583"/>
                      </a:lnTo>
                      <a:lnTo>
                        <a:pt x="226" y="595"/>
                      </a:lnTo>
                      <a:lnTo>
                        <a:pt x="245" y="605"/>
                      </a:lnTo>
                      <a:lnTo>
                        <a:pt x="263" y="613"/>
                      </a:lnTo>
                      <a:lnTo>
                        <a:pt x="279" y="621"/>
                      </a:lnTo>
                      <a:lnTo>
                        <a:pt x="295" y="628"/>
                      </a:lnTo>
                      <a:lnTo>
                        <a:pt x="308" y="635"/>
                      </a:lnTo>
                      <a:lnTo>
                        <a:pt x="321" y="641"/>
                      </a:lnTo>
                      <a:lnTo>
                        <a:pt x="332" y="646"/>
                      </a:lnTo>
                      <a:lnTo>
                        <a:pt x="343" y="651"/>
                      </a:lnTo>
                      <a:lnTo>
                        <a:pt x="355" y="657"/>
                      </a:lnTo>
                      <a:lnTo>
                        <a:pt x="365" y="663"/>
                      </a:lnTo>
                      <a:lnTo>
                        <a:pt x="375" y="669"/>
                      </a:lnTo>
                      <a:lnTo>
                        <a:pt x="385" y="676"/>
                      </a:lnTo>
                      <a:lnTo>
                        <a:pt x="398" y="685"/>
                      </a:lnTo>
                      <a:lnTo>
                        <a:pt x="413" y="694"/>
                      </a:lnTo>
                      <a:lnTo>
                        <a:pt x="432" y="703"/>
                      </a:lnTo>
                      <a:lnTo>
                        <a:pt x="451" y="709"/>
                      </a:lnTo>
                      <a:lnTo>
                        <a:pt x="471" y="713"/>
                      </a:lnTo>
                      <a:lnTo>
                        <a:pt x="492" y="714"/>
                      </a:lnTo>
                      <a:lnTo>
                        <a:pt x="515" y="710"/>
                      </a:lnTo>
                      <a:lnTo>
                        <a:pt x="536" y="701"/>
                      </a:lnTo>
                      <a:lnTo>
                        <a:pt x="556" y="688"/>
                      </a:lnTo>
                      <a:lnTo>
                        <a:pt x="574" y="673"/>
                      </a:lnTo>
                      <a:lnTo>
                        <a:pt x="588" y="655"/>
                      </a:lnTo>
                      <a:lnTo>
                        <a:pt x="599" y="637"/>
                      </a:lnTo>
                      <a:lnTo>
                        <a:pt x="607" y="617"/>
                      </a:lnTo>
                      <a:lnTo>
                        <a:pt x="612" y="598"/>
                      </a:lnTo>
                      <a:lnTo>
                        <a:pt x="614" y="581"/>
                      </a:lnTo>
                      <a:lnTo>
                        <a:pt x="613" y="565"/>
                      </a:lnTo>
                      <a:lnTo>
                        <a:pt x="612" y="550"/>
                      </a:lnTo>
                      <a:lnTo>
                        <a:pt x="613" y="534"/>
                      </a:lnTo>
                      <a:lnTo>
                        <a:pt x="617" y="515"/>
                      </a:lnTo>
                      <a:lnTo>
                        <a:pt x="622" y="489"/>
                      </a:lnTo>
                      <a:lnTo>
                        <a:pt x="628" y="458"/>
                      </a:lnTo>
                      <a:lnTo>
                        <a:pt x="637" y="417"/>
                      </a:lnTo>
                      <a:lnTo>
                        <a:pt x="647" y="367"/>
                      </a:lnTo>
                      <a:lnTo>
                        <a:pt x="658" y="304"/>
                      </a:lnTo>
                      <a:lnTo>
                        <a:pt x="662" y="271"/>
                      </a:lnTo>
                      <a:lnTo>
                        <a:pt x="662" y="242"/>
                      </a:lnTo>
                      <a:lnTo>
                        <a:pt x="659" y="213"/>
                      </a:lnTo>
                      <a:lnTo>
                        <a:pt x="653" y="187"/>
                      </a:lnTo>
                      <a:lnTo>
                        <a:pt x="645" y="163"/>
                      </a:lnTo>
                      <a:lnTo>
                        <a:pt x="635" y="141"/>
                      </a:lnTo>
                      <a:lnTo>
                        <a:pt x="622" y="120"/>
                      </a:lnTo>
                      <a:lnTo>
                        <a:pt x="609" y="102"/>
                      </a:lnTo>
                      <a:lnTo>
                        <a:pt x="595" y="84"/>
                      </a:lnTo>
                      <a:lnTo>
                        <a:pt x="580" y="69"/>
                      </a:lnTo>
                      <a:lnTo>
                        <a:pt x="566" y="56"/>
                      </a:lnTo>
                      <a:lnTo>
                        <a:pt x="550" y="44"/>
                      </a:lnTo>
                      <a:lnTo>
                        <a:pt x="536" y="34"/>
                      </a:lnTo>
                      <a:lnTo>
                        <a:pt x="523" y="25"/>
                      </a:lnTo>
                      <a:lnTo>
                        <a:pt x="511" y="16"/>
                      </a:lnTo>
                      <a:lnTo>
                        <a:pt x="501" y="10"/>
                      </a:lnTo>
                      <a:lnTo>
                        <a:pt x="490" y="5"/>
                      </a:lnTo>
                      <a:lnTo>
                        <a:pt x="479" y="2"/>
                      </a:lnTo>
                      <a:lnTo>
                        <a:pt x="466" y="0"/>
                      </a:lnTo>
                      <a:lnTo>
                        <a:pt x="453" y="0"/>
                      </a:lnTo>
                      <a:lnTo>
                        <a:pt x="439" y="1"/>
                      </a:lnTo>
                      <a:lnTo>
                        <a:pt x="425" y="2"/>
                      </a:lnTo>
                      <a:lnTo>
                        <a:pt x="410" y="5"/>
                      </a:lnTo>
                      <a:lnTo>
                        <a:pt x="396" y="8"/>
                      </a:lnTo>
                      <a:lnTo>
                        <a:pt x="382" y="12"/>
                      </a:lnTo>
                      <a:lnTo>
                        <a:pt x="369" y="17"/>
                      </a:lnTo>
                      <a:lnTo>
                        <a:pt x="357" y="23"/>
                      </a:lnTo>
                      <a:lnTo>
                        <a:pt x="345" y="27"/>
                      </a:lnTo>
                      <a:lnTo>
                        <a:pt x="335" y="32"/>
                      </a:lnTo>
                      <a:lnTo>
                        <a:pt x="326" y="37"/>
                      </a:lnTo>
                      <a:lnTo>
                        <a:pt x="320" y="42"/>
                      </a:lnTo>
                      <a:lnTo>
                        <a:pt x="315" y="46"/>
                      </a:lnTo>
                      <a:lnTo>
                        <a:pt x="308" y="47"/>
                      </a:lnTo>
                      <a:lnTo>
                        <a:pt x="300" y="48"/>
                      </a:lnTo>
                      <a:lnTo>
                        <a:pt x="290" y="49"/>
                      </a:lnTo>
                      <a:lnTo>
                        <a:pt x="278" y="51"/>
                      </a:lnTo>
                      <a:lnTo>
                        <a:pt x="267" y="54"/>
                      </a:lnTo>
                      <a:lnTo>
                        <a:pt x="257" y="56"/>
                      </a:lnTo>
                      <a:lnTo>
                        <a:pt x="247" y="60"/>
                      </a:lnTo>
                      <a:lnTo>
                        <a:pt x="239" y="64"/>
                      </a:lnTo>
                      <a:close/>
                    </a:path>
                  </a:pathLst>
                </a:custGeom>
                <a:solidFill>
                  <a:srgbClr val="FF19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66" name="Freeform 84"/>
                <p:cNvSpPr>
                  <a:spLocks noChangeAspect="1"/>
                </p:cNvSpPr>
                <p:nvPr/>
              </p:nvSpPr>
              <p:spPr bwMode="auto">
                <a:xfrm>
                  <a:off x="4896" y="761"/>
                  <a:ext cx="65" cy="129"/>
                </a:xfrm>
                <a:custGeom>
                  <a:avLst/>
                  <a:gdLst>
                    <a:gd name="T0" fmla="*/ 6 w 130"/>
                    <a:gd name="T1" fmla="*/ 6 h 259"/>
                    <a:gd name="T2" fmla="*/ 4 w 130"/>
                    <a:gd name="T3" fmla="*/ 13 h 259"/>
                    <a:gd name="T4" fmla="*/ 4 w 130"/>
                    <a:gd name="T5" fmla="*/ 21 h 259"/>
                    <a:gd name="T6" fmla="*/ 6 w 130"/>
                    <a:gd name="T7" fmla="*/ 28 h 259"/>
                    <a:gd name="T8" fmla="*/ 8 w 130"/>
                    <a:gd name="T9" fmla="*/ 36 h 259"/>
                    <a:gd name="T10" fmla="*/ 10 w 130"/>
                    <a:gd name="T11" fmla="*/ 44 h 259"/>
                    <a:gd name="T12" fmla="*/ 9 w 130"/>
                    <a:gd name="T13" fmla="*/ 51 h 259"/>
                    <a:gd name="T14" fmla="*/ 6 w 130"/>
                    <a:gd name="T15" fmla="*/ 58 h 259"/>
                    <a:gd name="T16" fmla="*/ 0 w 130"/>
                    <a:gd name="T17" fmla="*/ 64 h 259"/>
                    <a:gd name="T18" fmla="*/ 5 w 130"/>
                    <a:gd name="T19" fmla="*/ 64 h 259"/>
                    <a:gd name="T20" fmla="*/ 11 w 130"/>
                    <a:gd name="T21" fmla="*/ 63 h 259"/>
                    <a:gd name="T22" fmla="*/ 15 w 130"/>
                    <a:gd name="T23" fmla="*/ 61 h 259"/>
                    <a:gd name="T24" fmla="*/ 19 w 130"/>
                    <a:gd name="T25" fmla="*/ 57 h 259"/>
                    <a:gd name="T26" fmla="*/ 23 w 130"/>
                    <a:gd name="T27" fmla="*/ 53 h 259"/>
                    <a:gd name="T28" fmla="*/ 26 w 130"/>
                    <a:gd name="T29" fmla="*/ 48 h 259"/>
                    <a:gd name="T30" fmla="*/ 28 w 130"/>
                    <a:gd name="T31" fmla="*/ 43 h 259"/>
                    <a:gd name="T32" fmla="*/ 30 w 130"/>
                    <a:gd name="T33" fmla="*/ 37 h 259"/>
                    <a:gd name="T34" fmla="*/ 32 w 130"/>
                    <a:gd name="T35" fmla="*/ 31 h 259"/>
                    <a:gd name="T36" fmla="*/ 33 w 130"/>
                    <a:gd name="T37" fmla="*/ 26 h 259"/>
                    <a:gd name="T38" fmla="*/ 33 w 130"/>
                    <a:gd name="T39" fmla="*/ 20 h 259"/>
                    <a:gd name="T40" fmla="*/ 32 w 130"/>
                    <a:gd name="T41" fmla="*/ 15 h 259"/>
                    <a:gd name="T42" fmla="*/ 30 w 130"/>
                    <a:gd name="T43" fmla="*/ 11 h 259"/>
                    <a:gd name="T44" fmla="*/ 29 w 130"/>
                    <a:gd name="T45" fmla="*/ 7 h 259"/>
                    <a:gd name="T46" fmla="*/ 26 w 130"/>
                    <a:gd name="T47" fmla="*/ 4 h 259"/>
                    <a:gd name="T48" fmla="*/ 23 w 130"/>
                    <a:gd name="T49" fmla="*/ 2 h 259"/>
                    <a:gd name="T50" fmla="*/ 19 w 130"/>
                    <a:gd name="T51" fmla="*/ 1 h 259"/>
                    <a:gd name="T52" fmla="*/ 17 w 130"/>
                    <a:gd name="T53" fmla="*/ 0 h 259"/>
                    <a:gd name="T54" fmla="*/ 14 w 130"/>
                    <a:gd name="T55" fmla="*/ 0 h 259"/>
                    <a:gd name="T56" fmla="*/ 12 w 130"/>
                    <a:gd name="T57" fmla="*/ 0 h 259"/>
                    <a:gd name="T58" fmla="*/ 10 w 130"/>
                    <a:gd name="T59" fmla="*/ 0 h 259"/>
                    <a:gd name="T60" fmla="*/ 8 w 130"/>
                    <a:gd name="T61" fmla="*/ 2 h 259"/>
                    <a:gd name="T62" fmla="*/ 7 w 130"/>
                    <a:gd name="T63" fmla="*/ 4 h 259"/>
                    <a:gd name="T64" fmla="*/ 6 w 130"/>
                    <a:gd name="T65" fmla="*/ 6 h 25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30"/>
                    <a:gd name="T100" fmla="*/ 0 h 259"/>
                    <a:gd name="T101" fmla="*/ 130 w 130"/>
                    <a:gd name="T102" fmla="*/ 259 h 25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30" h="259">
                      <a:moveTo>
                        <a:pt x="25" y="26"/>
                      </a:moveTo>
                      <a:lnTo>
                        <a:pt x="17" y="55"/>
                      </a:lnTo>
                      <a:lnTo>
                        <a:pt x="18" y="84"/>
                      </a:lnTo>
                      <a:lnTo>
                        <a:pt x="25" y="115"/>
                      </a:lnTo>
                      <a:lnTo>
                        <a:pt x="34" y="145"/>
                      </a:lnTo>
                      <a:lnTo>
                        <a:pt x="40" y="176"/>
                      </a:lnTo>
                      <a:lnTo>
                        <a:pt x="39" y="205"/>
                      </a:lnTo>
                      <a:lnTo>
                        <a:pt x="27" y="232"/>
                      </a:lnTo>
                      <a:lnTo>
                        <a:pt x="0" y="259"/>
                      </a:lnTo>
                      <a:lnTo>
                        <a:pt x="23" y="259"/>
                      </a:lnTo>
                      <a:lnTo>
                        <a:pt x="44" y="254"/>
                      </a:lnTo>
                      <a:lnTo>
                        <a:pt x="62" y="244"/>
                      </a:lnTo>
                      <a:lnTo>
                        <a:pt x="79" y="229"/>
                      </a:lnTo>
                      <a:lnTo>
                        <a:pt x="94" y="213"/>
                      </a:lnTo>
                      <a:lnTo>
                        <a:pt x="106" y="194"/>
                      </a:lnTo>
                      <a:lnTo>
                        <a:pt x="115" y="173"/>
                      </a:lnTo>
                      <a:lnTo>
                        <a:pt x="123" y="150"/>
                      </a:lnTo>
                      <a:lnTo>
                        <a:pt x="128" y="127"/>
                      </a:lnTo>
                      <a:lnTo>
                        <a:pt x="130" y="105"/>
                      </a:lnTo>
                      <a:lnTo>
                        <a:pt x="130" y="82"/>
                      </a:lnTo>
                      <a:lnTo>
                        <a:pt x="128" y="62"/>
                      </a:lnTo>
                      <a:lnTo>
                        <a:pt x="123" y="44"/>
                      </a:lnTo>
                      <a:lnTo>
                        <a:pt x="116" y="28"/>
                      </a:lnTo>
                      <a:lnTo>
                        <a:pt x="106" y="17"/>
                      </a:lnTo>
                      <a:lnTo>
                        <a:pt x="93" y="9"/>
                      </a:lnTo>
                      <a:lnTo>
                        <a:pt x="79" y="4"/>
                      </a:lnTo>
                      <a:lnTo>
                        <a:pt x="68" y="1"/>
                      </a:lnTo>
                      <a:lnTo>
                        <a:pt x="57" y="0"/>
                      </a:lnTo>
                      <a:lnTo>
                        <a:pt x="48" y="0"/>
                      </a:lnTo>
                      <a:lnTo>
                        <a:pt x="41" y="3"/>
                      </a:lnTo>
                      <a:lnTo>
                        <a:pt x="34" y="8"/>
                      </a:lnTo>
                      <a:lnTo>
                        <a:pt x="29" y="16"/>
                      </a:lnTo>
                      <a:lnTo>
                        <a:pt x="25" y="26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67" name="Freeform 85"/>
                <p:cNvSpPr>
                  <a:spLocks noChangeAspect="1"/>
                </p:cNvSpPr>
                <p:nvPr/>
              </p:nvSpPr>
              <p:spPr bwMode="auto">
                <a:xfrm>
                  <a:off x="4808" y="757"/>
                  <a:ext cx="115" cy="107"/>
                </a:xfrm>
                <a:custGeom>
                  <a:avLst/>
                  <a:gdLst>
                    <a:gd name="T0" fmla="*/ 58 w 229"/>
                    <a:gd name="T1" fmla="*/ 0 h 212"/>
                    <a:gd name="T2" fmla="*/ 53 w 229"/>
                    <a:gd name="T3" fmla="*/ 1 h 212"/>
                    <a:gd name="T4" fmla="*/ 47 w 229"/>
                    <a:gd name="T5" fmla="*/ 2 h 212"/>
                    <a:gd name="T6" fmla="*/ 41 w 229"/>
                    <a:gd name="T7" fmla="*/ 5 h 212"/>
                    <a:gd name="T8" fmla="*/ 35 w 229"/>
                    <a:gd name="T9" fmla="*/ 9 h 212"/>
                    <a:gd name="T10" fmla="*/ 30 w 229"/>
                    <a:gd name="T11" fmla="*/ 14 h 212"/>
                    <a:gd name="T12" fmla="*/ 25 w 229"/>
                    <a:gd name="T13" fmla="*/ 19 h 212"/>
                    <a:gd name="T14" fmla="*/ 22 w 229"/>
                    <a:gd name="T15" fmla="*/ 25 h 212"/>
                    <a:gd name="T16" fmla="*/ 21 w 229"/>
                    <a:gd name="T17" fmla="*/ 31 h 212"/>
                    <a:gd name="T18" fmla="*/ 20 w 229"/>
                    <a:gd name="T19" fmla="*/ 36 h 212"/>
                    <a:gd name="T20" fmla="*/ 18 w 229"/>
                    <a:gd name="T21" fmla="*/ 40 h 212"/>
                    <a:gd name="T22" fmla="*/ 16 w 229"/>
                    <a:gd name="T23" fmla="*/ 45 h 212"/>
                    <a:gd name="T24" fmla="*/ 13 w 229"/>
                    <a:gd name="T25" fmla="*/ 48 h 212"/>
                    <a:gd name="T26" fmla="*/ 10 w 229"/>
                    <a:gd name="T27" fmla="*/ 50 h 212"/>
                    <a:gd name="T28" fmla="*/ 7 w 229"/>
                    <a:gd name="T29" fmla="*/ 52 h 212"/>
                    <a:gd name="T30" fmla="*/ 3 w 229"/>
                    <a:gd name="T31" fmla="*/ 53 h 212"/>
                    <a:gd name="T32" fmla="*/ 0 w 229"/>
                    <a:gd name="T33" fmla="*/ 52 h 212"/>
                    <a:gd name="T34" fmla="*/ 4 w 229"/>
                    <a:gd name="T35" fmla="*/ 53 h 212"/>
                    <a:gd name="T36" fmla="*/ 7 w 229"/>
                    <a:gd name="T37" fmla="*/ 54 h 212"/>
                    <a:gd name="T38" fmla="*/ 10 w 229"/>
                    <a:gd name="T39" fmla="*/ 54 h 212"/>
                    <a:gd name="T40" fmla="*/ 14 w 229"/>
                    <a:gd name="T41" fmla="*/ 53 h 212"/>
                    <a:gd name="T42" fmla="*/ 17 w 229"/>
                    <a:gd name="T43" fmla="*/ 52 h 212"/>
                    <a:gd name="T44" fmla="*/ 20 w 229"/>
                    <a:gd name="T45" fmla="*/ 51 h 212"/>
                    <a:gd name="T46" fmla="*/ 23 w 229"/>
                    <a:gd name="T47" fmla="*/ 49 h 212"/>
                    <a:gd name="T48" fmla="*/ 27 w 229"/>
                    <a:gd name="T49" fmla="*/ 47 h 212"/>
                    <a:gd name="T50" fmla="*/ 29 w 229"/>
                    <a:gd name="T51" fmla="*/ 45 h 212"/>
                    <a:gd name="T52" fmla="*/ 32 w 229"/>
                    <a:gd name="T53" fmla="*/ 43 h 212"/>
                    <a:gd name="T54" fmla="*/ 35 w 229"/>
                    <a:gd name="T55" fmla="*/ 41 h 212"/>
                    <a:gd name="T56" fmla="*/ 37 w 229"/>
                    <a:gd name="T57" fmla="*/ 38 h 212"/>
                    <a:gd name="T58" fmla="*/ 39 w 229"/>
                    <a:gd name="T59" fmla="*/ 36 h 212"/>
                    <a:gd name="T60" fmla="*/ 40 w 229"/>
                    <a:gd name="T61" fmla="*/ 34 h 212"/>
                    <a:gd name="T62" fmla="*/ 41 w 229"/>
                    <a:gd name="T63" fmla="*/ 32 h 212"/>
                    <a:gd name="T64" fmla="*/ 42 w 229"/>
                    <a:gd name="T65" fmla="*/ 30 h 212"/>
                    <a:gd name="T66" fmla="*/ 43 w 229"/>
                    <a:gd name="T67" fmla="*/ 26 h 212"/>
                    <a:gd name="T68" fmla="*/ 45 w 229"/>
                    <a:gd name="T69" fmla="*/ 22 h 212"/>
                    <a:gd name="T70" fmla="*/ 46 w 229"/>
                    <a:gd name="T71" fmla="*/ 17 h 212"/>
                    <a:gd name="T72" fmla="*/ 49 w 229"/>
                    <a:gd name="T73" fmla="*/ 13 h 212"/>
                    <a:gd name="T74" fmla="*/ 51 w 229"/>
                    <a:gd name="T75" fmla="*/ 8 h 212"/>
                    <a:gd name="T76" fmla="*/ 53 w 229"/>
                    <a:gd name="T77" fmla="*/ 5 h 212"/>
                    <a:gd name="T78" fmla="*/ 55 w 229"/>
                    <a:gd name="T79" fmla="*/ 2 h 212"/>
                    <a:gd name="T80" fmla="*/ 58 w 229"/>
                    <a:gd name="T81" fmla="*/ 0 h 212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229"/>
                    <a:gd name="T124" fmla="*/ 0 h 212"/>
                    <a:gd name="T125" fmla="*/ 229 w 229"/>
                    <a:gd name="T126" fmla="*/ 212 h 212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229" h="212">
                      <a:moveTo>
                        <a:pt x="229" y="0"/>
                      </a:moveTo>
                      <a:lnTo>
                        <a:pt x="209" y="1"/>
                      </a:lnTo>
                      <a:lnTo>
                        <a:pt x="186" y="7"/>
                      </a:lnTo>
                      <a:lnTo>
                        <a:pt x="162" y="19"/>
                      </a:lnTo>
                      <a:lnTo>
                        <a:pt x="140" y="35"/>
                      </a:lnTo>
                      <a:lnTo>
                        <a:pt x="118" y="55"/>
                      </a:lnTo>
                      <a:lnTo>
                        <a:pt x="100" y="76"/>
                      </a:lnTo>
                      <a:lnTo>
                        <a:pt x="88" y="97"/>
                      </a:lnTo>
                      <a:lnTo>
                        <a:pt x="83" y="120"/>
                      </a:lnTo>
                      <a:lnTo>
                        <a:pt x="79" y="140"/>
                      </a:lnTo>
                      <a:lnTo>
                        <a:pt x="72" y="159"/>
                      </a:lnTo>
                      <a:lnTo>
                        <a:pt x="63" y="176"/>
                      </a:lnTo>
                      <a:lnTo>
                        <a:pt x="52" y="189"/>
                      </a:lnTo>
                      <a:lnTo>
                        <a:pt x="38" y="199"/>
                      </a:lnTo>
                      <a:lnTo>
                        <a:pt x="25" y="205"/>
                      </a:lnTo>
                      <a:lnTo>
                        <a:pt x="12" y="208"/>
                      </a:lnTo>
                      <a:lnTo>
                        <a:pt x="0" y="206"/>
                      </a:lnTo>
                      <a:lnTo>
                        <a:pt x="13" y="210"/>
                      </a:lnTo>
                      <a:lnTo>
                        <a:pt x="26" y="212"/>
                      </a:lnTo>
                      <a:lnTo>
                        <a:pt x="39" y="212"/>
                      </a:lnTo>
                      <a:lnTo>
                        <a:pt x="54" y="210"/>
                      </a:lnTo>
                      <a:lnTo>
                        <a:pt x="67" y="206"/>
                      </a:lnTo>
                      <a:lnTo>
                        <a:pt x="80" y="201"/>
                      </a:lnTo>
                      <a:lnTo>
                        <a:pt x="92" y="194"/>
                      </a:lnTo>
                      <a:lnTo>
                        <a:pt x="105" y="187"/>
                      </a:lnTo>
                      <a:lnTo>
                        <a:pt x="116" y="179"/>
                      </a:lnTo>
                      <a:lnTo>
                        <a:pt x="128" y="169"/>
                      </a:lnTo>
                      <a:lnTo>
                        <a:pt x="137" y="160"/>
                      </a:lnTo>
                      <a:lnTo>
                        <a:pt x="146" y="151"/>
                      </a:lnTo>
                      <a:lnTo>
                        <a:pt x="153" y="142"/>
                      </a:lnTo>
                      <a:lnTo>
                        <a:pt x="160" y="133"/>
                      </a:lnTo>
                      <a:lnTo>
                        <a:pt x="164" y="125"/>
                      </a:lnTo>
                      <a:lnTo>
                        <a:pt x="167" y="118"/>
                      </a:lnTo>
                      <a:lnTo>
                        <a:pt x="172" y="102"/>
                      </a:lnTo>
                      <a:lnTo>
                        <a:pt x="178" y="85"/>
                      </a:lnTo>
                      <a:lnTo>
                        <a:pt x="184" y="68"/>
                      </a:lnTo>
                      <a:lnTo>
                        <a:pt x="193" y="50"/>
                      </a:lnTo>
                      <a:lnTo>
                        <a:pt x="201" y="32"/>
                      </a:lnTo>
                      <a:lnTo>
                        <a:pt x="210" y="18"/>
                      </a:lnTo>
                      <a:lnTo>
                        <a:pt x="219" y="7"/>
                      </a:lnTo>
                      <a:lnTo>
                        <a:pt x="229" y="0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68" name="Freeform 86"/>
                <p:cNvSpPr>
                  <a:spLocks noChangeAspect="1"/>
                </p:cNvSpPr>
                <p:nvPr/>
              </p:nvSpPr>
              <p:spPr bwMode="auto">
                <a:xfrm>
                  <a:off x="4911" y="709"/>
                  <a:ext cx="142" cy="60"/>
                </a:xfrm>
                <a:custGeom>
                  <a:avLst/>
                  <a:gdLst>
                    <a:gd name="T0" fmla="*/ 0 w 283"/>
                    <a:gd name="T1" fmla="*/ 30 h 119"/>
                    <a:gd name="T2" fmla="*/ 1 w 283"/>
                    <a:gd name="T3" fmla="*/ 28 h 119"/>
                    <a:gd name="T4" fmla="*/ 3 w 283"/>
                    <a:gd name="T5" fmla="*/ 26 h 119"/>
                    <a:gd name="T6" fmla="*/ 4 w 283"/>
                    <a:gd name="T7" fmla="*/ 24 h 119"/>
                    <a:gd name="T8" fmla="*/ 7 w 283"/>
                    <a:gd name="T9" fmla="*/ 21 h 119"/>
                    <a:gd name="T10" fmla="*/ 9 w 283"/>
                    <a:gd name="T11" fmla="*/ 19 h 119"/>
                    <a:gd name="T12" fmla="*/ 12 w 283"/>
                    <a:gd name="T13" fmla="*/ 17 h 119"/>
                    <a:gd name="T14" fmla="*/ 15 w 283"/>
                    <a:gd name="T15" fmla="*/ 15 h 119"/>
                    <a:gd name="T16" fmla="*/ 18 w 283"/>
                    <a:gd name="T17" fmla="*/ 14 h 119"/>
                    <a:gd name="T18" fmla="*/ 21 w 283"/>
                    <a:gd name="T19" fmla="*/ 12 h 119"/>
                    <a:gd name="T20" fmla="*/ 24 w 283"/>
                    <a:gd name="T21" fmla="*/ 11 h 119"/>
                    <a:gd name="T22" fmla="*/ 28 w 283"/>
                    <a:gd name="T23" fmla="*/ 10 h 119"/>
                    <a:gd name="T24" fmla="*/ 31 w 283"/>
                    <a:gd name="T25" fmla="*/ 9 h 119"/>
                    <a:gd name="T26" fmla="*/ 34 w 283"/>
                    <a:gd name="T27" fmla="*/ 9 h 119"/>
                    <a:gd name="T28" fmla="*/ 37 w 283"/>
                    <a:gd name="T29" fmla="*/ 9 h 119"/>
                    <a:gd name="T30" fmla="*/ 40 w 283"/>
                    <a:gd name="T31" fmla="*/ 9 h 119"/>
                    <a:gd name="T32" fmla="*/ 43 w 283"/>
                    <a:gd name="T33" fmla="*/ 10 h 119"/>
                    <a:gd name="T34" fmla="*/ 48 w 283"/>
                    <a:gd name="T35" fmla="*/ 11 h 119"/>
                    <a:gd name="T36" fmla="*/ 53 w 283"/>
                    <a:gd name="T37" fmla="*/ 12 h 119"/>
                    <a:gd name="T38" fmla="*/ 57 w 283"/>
                    <a:gd name="T39" fmla="*/ 11 h 119"/>
                    <a:gd name="T40" fmla="*/ 62 w 283"/>
                    <a:gd name="T41" fmla="*/ 10 h 119"/>
                    <a:gd name="T42" fmla="*/ 65 w 283"/>
                    <a:gd name="T43" fmla="*/ 8 h 119"/>
                    <a:gd name="T44" fmla="*/ 68 w 283"/>
                    <a:gd name="T45" fmla="*/ 6 h 119"/>
                    <a:gd name="T46" fmla="*/ 70 w 283"/>
                    <a:gd name="T47" fmla="*/ 3 h 119"/>
                    <a:gd name="T48" fmla="*/ 71 w 283"/>
                    <a:gd name="T49" fmla="*/ 0 h 119"/>
                    <a:gd name="T50" fmla="*/ 70 w 283"/>
                    <a:gd name="T51" fmla="*/ 7 h 119"/>
                    <a:gd name="T52" fmla="*/ 66 w 283"/>
                    <a:gd name="T53" fmla="*/ 13 h 119"/>
                    <a:gd name="T54" fmla="*/ 61 w 283"/>
                    <a:gd name="T55" fmla="*/ 18 h 119"/>
                    <a:gd name="T56" fmla="*/ 56 w 283"/>
                    <a:gd name="T57" fmla="*/ 22 h 119"/>
                    <a:gd name="T58" fmla="*/ 49 w 283"/>
                    <a:gd name="T59" fmla="*/ 25 h 119"/>
                    <a:gd name="T60" fmla="*/ 43 w 283"/>
                    <a:gd name="T61" fmla="*/ 27 h 119"/>
                    <a:gd name="T62" fmla="*/ 38 w 283"/>
                    <a:gd name="T63" fmla="*/ 29 h 119"/>
                    <a:gd name="T64" fmla="*/ 33 w 283"/>
                    <a:gd name="T65" fmla="*/ 29 h 119"/>
                    <a:gd name="T66" fmla="*/ 29 w 283"/>
                    <a:gd name="T67" fmla="*/ 28 h 119"/>
                    <a:gd name="T68" fmla="*/ 25 w 283"/>
                    <a:gd name="T69" fmla="*/ 28 h 119"/>
                    <a:gd name="T70" fmla="*/ 20 w 283"/>
                    <a:gd name="T71" fmla="*/ 27 h 119"/>
                    <a:gd name="T72" fmla="*/ 15 w 283"/>
                    <a:gd name="T73" fmla="*/ 27 h 119"/>
                    <a:gd name="T74" fmla="*/ 11 w 283"/>
                    <a:gd name="T75" fmla="*/ 27 h 119"/>
                    <a:gd name="T76" fmla="*/ 7 w 283"/>
                    <a:gd name="T77" fmla="*/ 28 h 119"/>
                    <a:gd name="T78" fmla="*/ 3 w 283"/>
                    <a:gd name="T79" fmla="*/ 29 h 119"/>
                    <a:gd name="T80" fmla="*/ 0 w 283"/>
                    <a:gd name="T81" fmla="*/ 30 h 119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283"/>
                    <a:gd name="T124" fmla="*/ 0 h 119"/>
                    <a:gd name="T125" fmla="*/ 283 w 283"/>
                    <a:gd name="T126" fmla="*/ 119 h 119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283" h="119">
                      <a:moveTo>
                        <a:pt x="0" y="119"/>
                      </a:moveTo>
                      <a:lnTo>
                        <a:pt x="4" y="110"/>
                      </a:lnTo>
                      <a:lnTo>
                        <a:pt x="9" y="101"/>
                      </a:lnTo>
                      <a:lnTo>
                        <a:pt x="16" y="93"/>
                      </a:lnTo>
                      <a:lnTo>
                        <a:pt x="25" y="84"/>
                      </a:lnTo>
                      <a:lnTo>
                        <a:pt x="35" y="76"/>
                      </a:lnTo>
                      <a:lnTo>
                        <a:pt x="45" y="68"/>
                      </a:lnTo>
                      <a:lnTo>
                        <a:pt x="58" y="59"/>
                      </a:lnTo>
                      <a:lnTo>
                        <a:pt x="70" y="53"/>
                      </a:lnTo>
                      <a:lnTo>
                        <a:pt x="83" y="47"/>
                      </a:lnTo>
                      <a:lnTo>
                        <a:pt x="96" y="42"/>
                      </a:lnTo>
                      <a:lnTo>
                        <a:pt x="109" y="38"/>
                      </a:lnTo>
                      <a:lnTo>
                        <a:pt x="123" y="35"/>
                      </a:lnTo>
                      <a:lnTo>
                        <a:pt x="135" y="33"/>
                      </a:lnTo>
                      <a:lnTo>
                        <a:pt x="147" y="33"/>
                      </a:lnTo>
                      <a:lnTo>
                        <a:pt x="159" y="34"/>
                      </a:lnTo>
                      <a:lnTo>
                        <a:pt x="169" y="37"/>
                      </a:lnTo>
                      <a:lnTo>
                        <a:pt x="189" y="43"/>
                      </a:lnTo>
                      <a:lnTo>
                        <a:pt x="210" y="45"/>
                      </a:lnTo>
                      <a:lnTo>
                        <a:pt x="228" y="43"/>
                      </a:lnTo>
                      <a:lnTo>
                        <a:pt x="245" y="38"/>
                      </a:lnTo>
                      <a:lnTo>
                        <a:pt x="259" y="31"/>
                      </a:lnTo>
                      <a:lnTo>
                        <a:pt x="272" y="22"/>
                      </a:lnTo>
                      <a:lnTo>
                        <a:pt x="280" y="12"/>
                      </a:lnTo>
                      <a:lnTo>
                        <a:pt x="283" y="0"/>
                      </a:lnTo>
                      <a:lnTo>
                        <a:pt x="277" y="26"/>
                      </a:lnTo>
                      <a:lnTo>
                        <a:pt x="264" y="49"/>
                      </a:lnTo>
                      <a:lnTo>
                        <a:pt x="244" y="69"/>
                      </a:lnTo>
                      <a:lnTo>
                        <a:pt x="221" y="86"/>
                      </a:lnTo>
                      <a:lnTo>
                        <a:pt x="196" y="99"/>
                      </a:lnTo>
                      <a:lnTo>
                        <a:pt x="171" y="108"/>
                      </a:lnTo>
                      <a:lnTo>
                        <a:pt x="149" y="113"/>
                      </a:lnTo>
                      <a:lnTo>
                        <a:pt x="132" y="113"/>
                      </a:lnTo>
                      <a:lnTo>
                        <a:pt x="115" y="111"/>
                      </a:lnTo>
                      <a:lnTo>
                        <a:pt x="98" y="109"/>
                      </a:lnTo>
                      <a:lnTo>
                        <a:pt x="79" y="108"/>
                      </a:lnTo>
                      <a:lnTo>
                        <a:pt x="60" y="107"/>
                      </a:lnTo>
                      <a:lnTo>
                        <a:pt x="41" y="107"/>
                      </a:lnTo>
                      <a:lnTo>
                        <a:pt x="25" y="109"/>
                      </a:lnTo>
                      <a:lnTo>
                        <a:pt x="11" y="113"/>
                      </a:lnTo>
                      <a:lnTo>
                        <a:pt x="0" y="119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69" name="Freeform 87"/>
                <p:cNvSpPr>
                  <a:spLocks noChangeAspect="1"/>
                </p:cNvSpPr>
                <p:nvPr/>
              </p:nvSpPr>
              <p:spPr bwMode="auto">
                <a:xfrm>
                  <a:off x="4909" y="639"/>
                  <a:ext cx="119" cy="124"/>
                </a:xfrm>
                <a:custGeom>
                  <a:avLst/>
                  <a:gdLst>
                    <a:gd name="T0" fmla="*/ 8 w 237"/>
                    <a:gd name="T1" fmla="*/ 61 h 249"/>
                    <a:gd name="T2" fmla="*/ 13 w 237"/>
                    <a:gd name="T3" fmla="*/ 62 h 249"/>
                    <a:gd name="T4" fmla="*/ 18 w 237"/>
                    <a:gd name="T5" fmla="*/ 59 h 249"/>
                    <a:gd name="T6" fmla="*/ 22 w 237"/>
                    <a:gd name="T7" fmla="*/ 54 h 249"/>
                    <a:gd name="T8" fmla="*/ 25 w 237"/>
                    <a:gd name="T9" fmla="*/ 47 h 249"/>
                    <a:gd name="T10" fmla="*/ 28 w 237"/>
                    <a:gd name="T11" fmla="*/ 39 h 249"/>
                    <a:gd name="T12" fmla="*/ 30 w 237"/>
                    <a:gd name="T13" fmla="*/ 31 h 249"/>
                    <a:gd name="T14" fmla="*/ 33 w 237"/>
                    <a:gd name="T15" fmla="*/ 24 h 249"/>
                    <a:gd name="T16" fmla="*/ 35 w 237"/>
                    <a:gd name="T17" fmla="*/ 18 h 249"/>
                    <a:gd name="T18" fmla="*/ 38 w 237"/>
                    <a:gd name="T19" fmla="*/ 13 h 249"/>
                    <a:gd name="T20" fmla="*/ 40 w 237"/>
                    <a:gd name="T21" fmla="*/ 9 h 249"/>
                    <a:gd name="T22" fmla="*/ 43 w 237"/>
                    <a:gd name="T23" fmla="*/ 6 h 249"/>
                    <a:gd name="T24" fmla="*/ 46 w 237"/>
                    <a:gd name="T25" fmla="*/ 4 h 249"/>
                    <a:gd name="T26" fmla="*/ 50 w 237"/>
                    <a:gd name="T27" fmla="*/ 3 h 249"/>
                    <a:gd name="T28" fmla="*/ 53 w 237"/>
                    <a:gd name="T29" fmla="*/ 3 h 249"/>
                    <a:gd name="T30" fmla="*/ 56 w 237"/>
                    <a:gd name="T31" fmla="*/ 3 h 249"/>
                    <a:gd name="T32" fmla="*/ 60 w 237"/>
                    <a:gd name="T33" fmla="*/ 3 h 249"/>
                    <a:gd name="T34" fmla="*/ 56 w 237"/>
                    <a:gd name="T35" fmla="*/ 2 h 249"/>
                    <a:gd name="T36" fmla="*/ 53 w 237"/>
                    <a:gd name="T37" fmla="*/ 0 h 249"/>
                    <a:gd name="T38" fmla="*/ 49 w 237"/>
                    <a:gd name="T39" fmla="*/ 0 h 249"/>
                    <a:gd name="T40" fmla="*/ 45 w 237"/>
                    <a:gd name="T41" fmla="*/ 0 h 249"/>
                    <a:gd name="T42" fmla="*/ 41 w 237"/>
                    <a:gd name="T43" fmla="*/ 0 h 249"/>
                    <a:gd name="T44" fmla="*/ 38 w 237"/>
                    <a:gd name="T45" fmla="*/ 1 h 249"/>
                    <a:gd name="T46" fmla="*/ 34 w 237"/>
                    <a:gd name="T47" fmla="*/ 2 h 249"/>
                    <a:gd name="T48" fmla="*/ 30 w 237"/>
                    <a:gd name="T49" fmla="*/ 4 h 249"/>
                    <a:gd name="T50" fmla="*/ 26 w 237"/>
                    <a:gd name="T51" fmla="*/ 6 h 249"/>
                    <a:gd name="T52" fmla="*/ 23 w 237"/>
                    <a:gd name="T53" fmla="*/ 8 h 249"/>
                    <a:gd name="T54" fmla="*/ 19 w 237"/>
                    <a:gd name="T55" fmla="*/ 11 h 249"/>
                    <a:gd name="T56" fmla="*/ 16 w 237"/>
                    <a:gd name="T57" fmla="*/ 14 h 249"/>
                    <a:gd name="T58" fmla="*/ 13 w 237"/>
                    <a:gd name="T59" fmla="*/ 17 h 249"/>
                    <a:gd name="T60" fmla="*/ 11 w 237"/>
                    <a:gd name="T61" fmla="*/ 20 h 249"/>
                    <a:gd name="T62" fmla="*/ 9 w 237"/>
                    <a:gd name="T63" fmla="*/ 24 h 249"/>
                    <a:gd name="T64" fmla="*/ 7 w 237"/>
                    <a:gd name="T65" fmla="*/ 27 h 249"/>
                    <a:gd name="T66" fmla="*/ 4 w 237"/>
                    <a:gd name="T67" fmla="*/ 34 h 249"/>
                    <a:gd name="T68" fmla="*/ 2 w 237"/>
                    <a:gd name="T69" fmla="*/ 40 h 249"/>
                    <a:gd name="T70" fmla="*/ 1 w 237"/>
                    <a:gd name="T71" fmla="*/ 45 h 249"/>
                    <a:gd name="T72" fmla="*/ 0 w 237"/>
                    <a:gd name="T73" fmla="*/ 50 h 249"/>
                    <a:gd name="T74" fmla="*/ 1 w 237"/>
                    <a:gd name="T75" fmla="*/ 54 h 249"/>
                    <a:gd name="T76" fmla="*/ 2 w 237"/>
                    <a:gd name="T77" fmla="*/ 57 h 249"/>
                    <a:gd name="T78" fmla="*/ 5 w 237"/>
                    <a:gd name="T79" fmla="*/ 59 h 249"/>
                    <a:gd name="T80" fmla="*/ 8 w 237"/>
                    <a:gd name="T81" fmla="*/ 61 h 249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237"/>
                    <a:gd name="T124" fmla="*/ 0 h 249"/>
                    <a:gd name="T125" fmla="*/ 237 w 237"/>
                    <a:gd name="T126" fmla="*/ 249 h 249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237" h="249">
                      <a:moveTo>
                        <a:pt x="32" y="247"/>
                      </a:moveTo>
                      <a:lnTo>
                        <a:pt x="51" y="249"/>
                      </a:lnTo>
                      <a:lnTo>
                        <a:pt x="70" y="238"/>
                      </a:lnTo>
                      <a:lnTo>
                        <a:pt x="85" y="218"/>
                      </a:lnTo>
                      <a:lnTo>
                        <a:pt x="98" y="190"/>
                      </a:lnTo>
                      <a:lnTo>
                        <a:pt x="110" y="159"/>
                      </a:lnTo>
                      <a:lnTo>
                        <a:pt x="120" y="127"/>
                      </a:lnTo>
                      <a:lnTo>
                        <a:pt x="131" y="97"/>
                      </a:lnTo>
                      <a:lnTo>
                        <a:pt x="140" y="72"/>
                      </a:lnTo>
                      <a:lnTo>
                        <a:pt x="150" y="53"/>
                      </a:lnTo>
                      <a:lnTo>
                        <a:pt x="160" y="38"/>
                      </a:lnTo>
                      <a:lnTo>
                        <a:pt x="171" y="27"/>
                      </a:lnTo>
                      <a:lnTo>
                        <a:pt x="184" y="19"/>
                      </a:lnTo>
                      <a:lnTo>
                        <a:pt x="197" y="14"/>
                      </a:lnTo>
                      <a:lnTo>
                        <a:pt x="210" y="12"/>
                      </a:lnTo>
                      <a:lnTo>
                        <a:pt x="224" y="13"/>
                      </a:lnTo>
                      <a:lnTo>
                        <a:pt x="237" y="15"/>
                      </a:lnTo>
                      <a:lnTo>
                        <a:pt x="224" y="8"/>
                      </a:lnTo>
                      <a:lnTo>
                        <a:pt x="210" y="3"/>
                      </a:lnTo>
                      <a:lnTo>
                        <a:pt x="194" y="0"/>
                      </a:lnTo>
                      <a:lnTo>
                        <a:pt x="179" y="0"/>
                      </a:lnTo>
                      <a:lnTo>
                        <a:pt x="164" y="1"/>
                      </a:lnTo>
                      <a:lnTo>
                        <a:pt x="149" y="6"/>
                      </a:lnTo>
                      <a:lnTo>
                        <a:pt x="133" y="11"/>
                      </a:lnTo>
                      <a:lnTo>
                        <a:pt x="118" y="17"/>
                      </a:lnTo>
                      <a:lnTo>
                        <a:pt x="103" y="25"/>
                      </a:lnTo>
                      <a:lnTo>
                        <a:pt x="89" y="34"/>
                      </a:lnTo>
                      <a:lnTo>
                        <a:pt x="76" y="45"/>
                      </a:lnTo>
                      <a:lnTo>
                        <a:pt x="64" y="56"/>
                      </a:lnTo>
                      <a:lnTo>
                        <a:pt x="52" y="69"/>
                      </a:lnTo>
                      <a:lnTo>
                        <a:pt x="42" y="83"/>
                      </a:lnTo>
                      <a:lnTo>
                        <a:pt x="33" y="97"/>
                      </a:lnTo>
                      <a:lnTo>
                        <a:pt x="26" y="111"/>
                      </a:lnTo>
                      <a:lnTo>
                        <a:pt x="15" y="138"/>
                      </a:lnTo>
                      <a:lnTo>
                        <a:pt x="6" y="163"/>
                      </a:lnTo>
                      <a:lnTo>
                        <a:pt x="1" y="183"/>
                      </a:lnTo>
                      <a:lnTo>
                        <a:pt x="0" y="200"/>
                      </a:lnTo>
                      <a:lnTo>
                        <a:pt x="2" y="216"/>
                      </a:lnTo>
                      <a:lnTo>
                        <a:pt x="8" y="228"/>
                      </a:lnTo>
                      <a:lnTo>
                        <a:pt x="18" y="238"/>
                      </a:lnTo>
                      <a:lnTo>
                        <a:pt x="32" y="247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70" name="Freeform 88"/>
                <p:cNvSpPr>
                  <a:spLocks noChangeAspect="1"/>
                </p:cNvSpPr>
                <p:nvPr/>
              </p:nvSpPr>
              <p:spPr bwMode="auto">
                <a:xfrm>
                  <a:off x="4765" y="743"/>
                  <a:ext cx="158" cy="71"/>
                </a:xfrm>
                <a:custGeom>
                  <a:avLst/>
                  <a:gdLst>
                    <a:gd name="T0" fmla="*/ 78 w 314"/>
                    <a:gd name="T1" fmla="*/ 4 h 142"/>
                    <a:gd name="T2" fmla="*/ 76 w 314"/>
                    <a:gd name="T3" fmla="*/ 2 h 142"/>
                    <a:gd name="T4" fmla="*/ 74 w 314"/>
                    <a:gd name="T5" fmla="*/ 1 h 142"/>
                    <a:gd name="T6" fmla="*/ 72 w 314"/>
                    <a:gd name="T7" fmla="*/ 0 h 142"/>
                    <a:gd name="T8" fmla="*/ 69 w 314"/>
                    <a:gd name="T9" fmla="*/ 0 h 142"/>
                    <a:gd name="T10" fmla="*/ 66 w 314"/>
                    <a:gd name="T11" fmla="*/ 1 h 142"/>
                    <a:gd name="T12" fmla="*/ 63 w 314"/>
                    <a:gd name="T13" fmla="*/ 1 h 142"/>
                    <a:gd name="T14" fmla="*/ 59 w 314"/>
                    <a:gd name="T15" fmla="*/ 2 h 142"/>
                    <a:gd name="T16" fmla="*/ 56 w 314"/>
                    <a:gd name="T17" fmla="*/ 4 h 142"/>
                    <a:gd name="T18" fmla="*/ 52 w 314"/>
                    <a:gd name="T19" fmla="*/ 6 h 142"/>
                    <a:gd name="T20" fmla="*/ 48 w 314"/>
                    <a:gd name="T21" fmla="*/ 9 h 142"/>
                    <a:gd name="T22" fmla="*/ 44 w 314"/>
                    <a:gd name="T23" fmla="*/ 10 h 142"/>
                    <a:gd name="T24" fmla="*/ 41 w 314"/>
                    <a:gd name="T25" fmla="*/ 12 h 142"/>
                    <a:gd name="T26" fmla="*/ 37 w 314"/>
                    <a:gd name="T27" fmla="*/ 14 h 142"/>
                    <a:gd name="T28" fmla="*/ 34 w 314"/>
                    <a:gd name="T29" fmla="*/ 17 h 142"/>
                    <a:gd name="T30" fmla="*/ 31 w 314"/>
                    <a:gd name="T31" fmla="*/ 18 h 142"/>
                    <a:gd name="T32" fmla="*/ 28 w 314"/>
                    <a:gd name="T33" fmla="*/ 19 h 142"/>
                    <a:gd name="T34" fmla="*/ 23 w 314"/>
                    <a:gd name="T35" fmla="*/ 21 h 142"/>
                    <a:gd name="T36" fmla="*/ 19 w 314"/>
                    <a:gd name="T37" fmla="*/ 23 h 142"/>
                    <a:gd name="T38" fmla="*/ 15 w 314"/>
                    <a:gd name="T39" fmla="*/ 23 h 142"/>
                    <a:gd name="T40" fmla="*/ 11 w 314"/>
                    <a:gd name="T41" fmla="*/ 22 h 142"/>
                    <a:gd name="T42" fmla="*/ 8 w 314"/>
                    <a:gd name="T43" fmla="*/ 21 h 142"/>
                    <a:gd name="T44" fmla="*/ 5 w 314"/>
                    <a:gd name="T45" fmla="*/ 20 h 142"/>
                    <a:gd name="T46" fmla="*/ 3 w 314"/>
                    <a:gd name="T47" fmla="*/ 18 h 142"/>
                    <a:gd name="T48" fmla="*/ 0 w 314"/>
                    <a:gd name="T49" fmla="*/ 14 h 142"/>
                    <a:gd name="T50" fmla="*/ 2 w 314"/>
                    <a:gd name="T51" fmla="*/ 18 h 142"/>
                    <a:gd name="T52" fmla="*/ 4 w 314"/>
                    <a:gd name="T53" fmla="*/ 21 h 142"/>
                    <a:gd name="T54" fmla="*/ 6 w 314"/>
                    <a:gd name="T55" fmla="*/ 24 h 142"/>
                    <a:gd name="T56" fmla="*/ 9 w 314"/>
                    <a:gd name="T57" fmla="*/ 27 h 142"/>
                    <a:gd name="T58" fmla="*/ 12 w 314"/>
                    <a:gd name="T59" fmla="*/ 29 h 142"/>
                    <a:gd name="T60" fmla="*/ 16 w 314"/>
                    <a:gd name="T61" fmla="*/ 31 h 142"/>
                    <a:gd name="T62" fmla="*/ 20 w 314"/>
                    <a:gd name="T63" fmla="*/ 33 h 142"/>
                    <a:gd name="T64" fmla="*/ 23 w 314"/>
                    <a:gd name="T65" fmla="*/ 34 h 142"/>
                    <a:gd name="T66" fmla="*/ 28 w 314"/>
                    <a:gd name="T67" fmla="*/ 35 h 142"/>
                    <a:gd name="T68" fmla="*/ 32 w 314"/>
                    <a:gd name="T69" fmla="*/ 36 h 142"/>
                    <a:gd name="T70" fmla="*/ 36 w 314"/>
                    <a:gd name="T71" fmla="*/ 36 h 142"/>
                    <a:gd name="T72" fmla="*/ 41 w 314"/>
                    <a:gd name="T73" fmla="*/ 36 h 142"/>
                    <a:gd name="T74" fmla="*/ 45 w 314"/>
                    <a:gd name="T75" fmla="*/ 35 h 142"/>
                    <a:gd name="T76" fmla="*/ 49 w 314"/>
                    <a:gd name="T77" fmla="*/ 34 h 142"/>
                    <a:gd name="T78" fmla="*/ 53 w 314"/>
                    <a:gd name="T79" fmla="*/ 33 h 142"/>
                    <a:gd name="T80" fmla="*/ 57 w 314"/>
                    <a:gd name="T81" fmla="*/ 31 h 142"/>
                    <a:gd name="T82" fmla="*/ 63 w 314"/>
                    <a:gd name="T83" fmla="*/ 27 h 142"/>
                    <a:gd name="T84" fmla="*/ 69 w 314"/>
                    <a:gd name="T85" fmla="*/ 24 h 142"/>
                    <a:gd name="T86" fmla="*/ 73 w 314"/>
                    <a:gd name="T87" fmla="*/ 21 h 142"/>
                    <a:gd name="T88" fmla="*/ 76 w 314"/>
                    <a:gd name="T89" fmla="*/ 18 h 142"/>
                    <a:gd name="T90" fmla="*/ 78 w 314"/>
                    <a:gd name="T91" fmla="*/ 15 h 142"/>
                    <a:gd name="T92" fmla="*/ 80 w 314"/>
                    <a:gd name="T93" fmla="*/ 11 h 142"/>
                    <a:gd name="T94" fmla="*/ 79 w 314"/>
                    <a:gd name="T95" fmla="*/ 9 h 142"/>
                    <a:gd name="T96" fmla="*/ 78 w 314"/>
                    <a:gd name="T97" fmla="*/ 4 h 14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314"/>
                    <a:gd name="T148" fmla="*/ 0 h 142"/>
                    <a:gd name="T149" fmla="*/ 314 w 314"/>
                    <a:gd name="T150" fmla="*/ 142 h 14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314" h="142">
                      <a:moveTo>
                        <a:pt x="308" y="17"/>
                      </a:moveTo>
                      <a:lnTo>
                        <a:pt x="302" y="8"/>
                      </a:lnTo>
                      <a:lnTo>
                        <a:pt x="294" y="3"/>
                      </a:lnTo>
                      <a:lnTo>
                        <a:pt x="284" y="0"/>
                      </a:lnTo>
                      <a:lnTo>
                        <a:pt x="272" y="0"/>
                      </a:lnTo>
                      <a:lnTo>
                        <a:pt x="260" y="2"/>
                      </a:lnTo>
                      <a:lnTo>
                        <a:pt x="248" y="5"/>
                      </a:lnTo>
                      <a:lnTo>
                        <a:pt x="234" y="11"/>
                      </a:lnTo>
                      <a:lnTo>
                        <a:pt x="220" y="17"/>
                      </a:lnTo>
                      <a:lnTo>
                        <a:pt x="205" y="25"/>
                      </a:lnTo>
                      <a:lnTo>
                        <a:pt x="190" y="33"/>
                      </a:lnTo>
                      <a:lnTo>
                        <a:pt x="175" y="41"/>
                      </a:lnTo>
                      <a:lnTo>
                        <a:pt x="161" y="49"/>
                      </a:lnTo>
                      <a:lnTo>
                        <a:pt x="148" y="58"/>
                      </a:lnTo>
                      <a:lnTo>
                        <a:pt x="135" y="65"/>
                      </a:lnTo>
                      <a:lnTo>
                        <a:pt x="122" y="73"/>
                      </a:lnTo>
                      <a:lnTo>
                        <a:pt x="111" y="79"/>
                      </a:lnTo>
                      <a:lnTo>
                        <a:pt x="92" y="87"/>
                      </a:lnTo>
                      <a:lnTo>
                        <a:pt x="74" y="92"/>
                      </a:lnTo>
                      <a:lnTo>
                        <a:pt x="57" y="93"/>
                      </a:lnTo>
                      <a:lnTo>
                        <a:pt x="43" y="91"/>
                      </a:lnTo>
                      <a:lnTo>
                        <a:pt x="30" y="87"/>
                      </a:lnTo>
                      <a:lnTo>
                        <a:pt x="19" y="80"/>
                      </a:lnTo>
                      <a:lnTo>
                        <a:pt x="9" y="71"/>
                      </a:lnTo>
                      <a:lnTo>
                        <a:pt x="0" y="59"/>
                      </a:lnTo>
                      <a:lnTo>
                        <a:pt x="6" y="74"/>
                      </a:lnTo>
                      <a:lnTo>
                        <a:pt x="14" y="87"/>
                      </a:lnTo>
                      <a:lnTo>
                        <a:pt x="23" y="98"/>
                      </a:lnTo>
                      <a:lnTo>
                        <a:pt x="34" y="108"/>
                      </a:lnTo>
                      <a:lnTo>
                        <a:pt x="47" y="117"/>
                      </a:lnTo>
                      <a:lnTo>
                        <a:pt x="61" y="124"/>
                      </a:lnTo>
                      <a:lnTo>
                        <a:pt x="77" y="130"/>
                      </a:lnTo>
                      <a:lnTo>
                        <a:pt x="92" y="136"/>
                      </a:lnTo>
                      <a:lnTo>
                        <a:pt x="109" y="140"/>
                      </a:lnTo>
                      <a:lnTo>
                        <a:pt x="125" y="142"/>
                      </a:lnTo>
                      <a:lnTo>
                        <a:pt x="143" y="142"/>
                      </a:lnTo>
                      <a:lnTo>
                        <a:pt x="160" y="142"/>
                      </a:lnTo>
                      <a:lnTo>
                        <a:pt x="177" y="140"/>
                      </a:lnTo>
                      <a:lnTo>
                        <a:pt x="193" y="136"/>
                      </a:lnTo>
                      <a:lnTo>
                        <a:pt x="209" y="130"/>
                      </a:lnTo>
                      <a:lnTo>
                        <a:pt x="224" y="124"/>
                      </a:lnTo>
                      <a:lnTo>
                        <a:pt x="250" y="111"/>
                      </a:lnTo>
                      <a:lnTo>
                        <a:pt x="272" y="98"/>
                      </a:lnTo>
                      <a:lnTo>
                        <a:pt x="290" y="86"/>
                      </a:lnTo>
                      <a:lnTo>
                        <a:pt x="303" y="74"/>
                      </a:lnTo>
                      <a:lnTo>
                        <a:pt x="310" y="61"/>
                      </a:lnTo>
                      <a:lnTo>
                        <a:pt x="314" y="47"/>
                      </a:lnTo>
                      <a:lnTo>
                        <a:pt x="313" y="33"/>
                      </a:lnTo>
                      <a:lnTo>
                        <a:pt x="308" y="17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71" name="Freeform 89"/>
                <p:cNvSpPr>
                  <a:spLocks noChangeAspect="1"/>
                </p:cNvSpPr>
                <p:nvPr/>
              </p:nvSpPr>
              <p:spPr bwMode="auto">
                <a:xfrm>
                  <a:off x="4846" y="687"/>
                  <a:ext cx="76" cy="74"/>
                </a:xfrm>
                <a:custGeom>
                  <a:avLst/>
                  <a:gdLst>
                    <a:gd name="T0" fmla="*/ 38 w 151"/>
                    <a:gd name="T1" fmla="*/ 36 h 147"/>
                    <a:gd name="T2" fmla="*/ 34 w 151"/>
                    <a:gd name="T3" fmla="*/ 37 h 147"/>
                    <a:gd name="T4" fmla="*/ 28 w 151"/>
                    <a:gd name="T5" fmla="*/ 36 h 147"/>
                    <a:gd name="T6" fmla="*/ 22 w 151"/>
                    <a:gd name="T7" fmla="*/ 32 h 147"/>
                    <a:gd name="T8" fmla="*/ 16 w 151"/>
                    <a:gd name="T9" fmla="*/ 26 h 147"/>
                    <a:gd name="T10" fmla="*/ 10 w 151"/>
                    <a:gd name="T11" fmla="*/ 20 h 147"/>
                    <a:gd name="T12" fmla="*/ 5 w 151"/>
                    <a:gd name="T13" fmla="*/ 13 h 147"/>
                    <a:gd name="T14" fmla="*/ 2 w 151"/>
                    <a:gd name="T15" fmla="*/ 7 h 147"/>
                    <a:gd name="T16" fmla="*/ 0 w 151"/>
                    <a:gd name="T17" fmla="*/ 0 h 147"/>
                    <a:gd name="T18" fmla="*/ 2 w 151"/>
                    <a:gd name="T19" fmla="*/ 1 h 147"/>
                    <a:gd name="T20" fmla="*/ 4 w 151"/>
                    <a:gd name="T21" fmla="*/ 1 h 147"/>
                    <a:gd name="T22" fmla="*/ 5 w 151"/>
                    <a:gd name="T23" fmla="*/ 1 h 147"/>
                    <a:gd name="T24" fmla="*/ 6 w 151"/>
                    <a:gd name="T25" fmla="*/ 1 h 147"/>
                    <a:gd name="T26" fmla="*/ 7 w 151"/>
                    <a:gd name="T27" fmla="*/ 1 h 147"/>
                    <a:gd name="T28" fmla="*/ 8 w 151"/>
                    <a:gd name="T29" fmla="*/ 1 h 147"/>
                    <a:gd name="T30" fmla="*/ 9 w 151"/>
                    <a:gd name="T31" fmla="*/ 1 h 147"/>
                    <a:gd name="T32" fmla="*/ 11 w 151"/>
                    <a:gd name="T33" fmla="*/ 1 h 147"/>
                    <a:gd name="T34" fmla="*/ 13 w 151"/>
                    <a:gd name="T35" fmla="*/ 6 h 147"/>
                    <a:gd name="T36" fmla="*/ 15 w 151"/>
                    <a:gd name="T37" fmla="*/ 10 h 147"/>
                    <a:gd name="T38" fmla="*/ 18 w 151"/>
                    <a:gd name="T39" fmla="*/ 16 h 147"/>
                    <a:gd name="T40" fmla="*/ 20 w 151"/>
                    <a:gd name="T41" fmla="*/ 20 h 147"/>
                    <a:gd name="T42" fmla="*/ 24 w 151"/>
                    <a:gd name="T43" fmla="*/ 25 h 147"/>
                    <a:gd name="T44" fmla="*/ 28 w 151"/>
                    <a:gd name="T45" fmla="*/ 30 h 147"/>
                    <a:gd name="T46" fmla="*/ 33 w 151"/>
                    <a:gd name="T47" fmla="*/ 33 h 147"/>
                    <a:gd name="T48" fmla="*/ 38 w 151"/>
                    <a:gd name="T49" fmla="*/ 36 h 147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51"/>
                    <a:gd name="T76" fmla="*/ 0 h 147"/>
                    <a:gd name="T77" fmla="*/ 151 w 151"/>
                    <a:gd name="T78" fmla="*/ 147 h 147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51" h="147">
                      <a:moveTo>
                        <a:pt x="151" y="143"/>
                      </a:moveTo>
                      <a:lnTo>
                        <a:pt x="134" y="147"/>
                      </a:lnTo>
                      <a:lnTo>
                        <a:pt x="111" y="141"/>
                      </a:lnTo>
                      <a:lnTo>
                        <a:pt x="87" y="126"/>
                      </a:lnTo>
                      <a:lnTo>
                        <a:pt x="62" y="104"/>
                      </a:lnTo>
                      <a:lnTo>
                        <a:pt x="38" y="79"/>
                      </a:lnTo>
                      <a:lnTo>
                        <a:pt x="19" y="52"/>
                      </a:lnTo>
                      <a:lnTo>
                        <a:pt x="5" y="25"/>
                      </a:lnTo>
                      <a:lnTo>
                        <a:pt x="0" y="0"/>
                      </a:lnTo>
                      <a:lnTo>
                        <a:pt x="8" y="1"/>
                      </a:lnTo>
                      <a:lnTo>
                        <a:pt x="14" y="1"/>
                      </a:lnTo>
                      <a:lnTo>
                        <a:pt x="19" y="2"/>
                      </a:lnTo>
                      <a:lnTo>
                        <a:pt x="23" y="2"/>
                      </a:lnTo>
                      <a:lnTo>
                        <a:pt x="27" y="2"/>
                      </a:lnTo>
                      <a:lnTo>
                        <a:pt x="31" y="2"/>
                      </a:lnTo>
                      <a:lnTo>
                        <a:pt x="36" y="3"/>
                      </a:lnTo>
                      <a:lnTo>
                        <a:pt x="42" y="3"/>
                      </a:lnTo>
                      <a:lnTo>
                        <a:pt x="51" y="21"/>
                      </a:lnTo>
                      <a:lnTo>
                        <a:pt x="59" y="40"/>
                      </a:lnTo>
                      <a:lnTo>
                        <a:pt x="69" y="61"/>
                      </a:lnTo>
                      <a:lnTo>
                        <a:pt x="80" y="80"/>
                      </a:lnTo>
                      <a:lnTo>
                        <a:pt x="93" y="99"/>
                      </a:lnTo>
                      <a:lnTo>
                        <a:pt x="109" y="117"/>
                      </a:lnTo>
                      <a:lnTo>
                        <a:pt x="129" y="132"/>
                      </a:lnTo>
                      <a:lnTo>
                        <a:pt x="151" y="143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72" name="Freeform 90"/>
                <p:cNvSpPr>
                  <a:spLocks noChangeAspect="1"/>
                </p:cNvSpPr>
                <p:nvPr/>
              </p:nvSpPr>
              <p:spPr bwMode="auto">
                <a:xfrm>
                  <a:off x="4869" y="877"/>
                  <a:ext cx="26" cy="42"/>
                </a:xfrm>
                <a:custGeom>
                  <a:avLst/>
                  <a:gdLst>
                    <a:gd name="T0" fmla="*/ 11 w 51"/>
                    <a:gd name="T1" fmla="*/ 21 h 85"/>
                    <a:gd name="T2" fmla="*/ 10 w 51"/>
                    <a:gd name="T3" fmla="*/ 21 h 85"/>
                    <a:gd name="T4" fmla="*/ 9 w 51"/>
                    <a:gd name="T5" fmla="*/ 21 h 85"/>
                    <a:gd name="T6" fmla="*/ 8 w 51"/>
                    <a:gd name="T7" fmla="*/ 20 h 85"/>
                    <a:gd name="T8" fmla="*/ 7 w 51"/>
                    <a:gd name="T9" fmla="*/ 19 h 85"/>
                    <a:gd name="T10" fmla="*/ 6 w 51"/>
                    <a:gd name="T11" fmla="*/ 17 h 85"/>
                    <a:gd name="T12" fmla="*/ 4 w 51"/>
                    <a:gd name="T13" fmla="*/ 16 h 85"/>
                    <a:gd name="T14" fmla="*/ 3 w 51"/>
                    <a:gd name="T15" fmla="*/ 14 h 85"/>
                    <a:gd name="T16" fmla="*/ 2 w 51"/>
                    <a:gd name="T17" fmla="*/ 12 h 85"/>
                    <a:gd name="T18" fmla="*/ 1 w 51"/>
                    <a:gd name="T19" fmla="*/ 8 h 85"/>
                    <a:gd name="T20" fmla="*/ 0 w 51"/>
                    <a:gd name="T21" fmla="*/ 4 h 85"/>
                    <a:gd name="T22" fmla="*/ 1 w 51"/>
                    <a:gd name="T23" fmla="*/ 2 h 85"/>
                    <a:gd name="T24" fmla="*/ 2 w 51"/>
                    <a:gd name="T25" fmla="*/ 0 h 85"/>
                    <a:gd name="T26" fmla="*/ 3 w 51"/>
                    <a:gd name="T27" fmla="*/ 0 h 85"/>
                    <a:gd name="T28" fmla="*/ 4 w 51"/>
                    <a:gd name="T29" fmla="*/ 0 h 85"/>
                    <a:gd name="T30" fmla="*/ 5 w 51"/>
                    <a:gd name="T31" fmla="*/ 1 h 85"/>
                    <a:gd name="T32" fmla="*/ 7 w 51"/>
                    <a:gd name="T33" fmla="*/ 2 h 85"/>
                    <a:gd name="T34" fmla="*/ 8 w 51"/>
                    <a:gd name="T35" fmla="*/ 3 h 85"/>
                    <a:gd name="T36" fmla="*/ 9 w 51"/>
                    <a:gd name="T37" fmla="*/ 5 h 85"/>
                    <a:gd name="T38" fmla="*/ 10 w 51"/>
                    <a:gd name="T39" fmla="*/ 6 h 85"/>
                    <a:gd name="T40" fmla="*/ 11 w 51"/>
                    <a:gd name="T41" fmla="*/ 8 h 85"/>
                    <a:gd name="T42" fmla="*/ 13 w 51"/>
                    <a:gd name="T43" fmla="*/ 12 h 85"/>
                    <a:gd name="T44" fmla="*/ 13 w 51"/>
                    <a:gd name="T45" fmla="*/ 16 h 85"/>
                    <a:gd name="T46" fmla="*/ 13 w 51"/>
                    <a:gd name="T47" fmla="*/ 19 h 85"/>
                    <a:gd name="T48" fmla="*/ 11 w 51"/>
                    <a:gd name="T49" fmla="*/ 21 h 8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5"/>
                    <a:gd name="T77" fmla="*/ 51 w 51"/>
                    <a:gd name="T78" fmla="*/ 85 h 85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5">
                      <a:moveTo>
                        <a:pt x="44" y="84"/>
                      </a:moveTo>
                      <a:lnTo>
                        <a:pt x="40" y="85"/>
                      </a:lnTo>
                      <a:lnTo>
                        <a:pt x="36" y="84"/>
                      </a:lnTo>
                      <a:lnTo>
                        <a:pt x="31" y="81"/>
                      </a:lnTo>
                      <a:lnTo>
                        <a:pt x="26" y="77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4"/>
                      </a:lnTo>
                      <a:lnTo>
                        <a:pt x="0" y="19"/>
                      </a:lnTo>
                      <a:lnTo>
                        <a:pt x="2" y="8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20" y="4"/>
                      </a:lnTo>
                      <a:lnTo>
                        <a:pt x="25" y="8"/>
                      </a:lnTo>
                      <a:lnTo>
                        <a:pt x="30" y="13"/>
                      </a:lnTo>
                      <a:lnTo>
                        <a:pt x="35" y="20"/>
                      </a:lnTo>
                      <a:lnTo>
                        <a:pt x="39" y="27"/>
                      </a:lnTo>
                      <a:lnTo>
                        <a:pt x="43" y="35"/>
                      </a:lnTo>
                      <a:lnTo>
                        <a:pt x="49" y="51"/>
                      </a:lnTo>
                      <a:lnTo>
                        <a:pt x="51" y="65"/>
                      </a:lnTo>
                      <a:lnTo>
                        <a:pt x="49" y="77"/>
                      </a:lnTo>
                      <a:lnTo>
                        <a:pt x="44" y="8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73" name="Freeform 91"/>
                <p:cNvSpPr>
                  <a:spLocks noChangeAspect="1"/>
                </p:cNvSpPr>
                <p:nvPr/>
              </p:nvSpPr>
              <p:spPr bwMode="auto">
                <a:xfrm>
                  <a:off x="4916" y="970"/>
                  <a:ext cx="25" cy="42"/>
                </a:xfrm>
                <a:custGeom>
                  <a:avLst/>
                  <a:gdLst>
                    <a:gd name="T0" fmla="*/ 11 w 51"/>
                    <a:gd name="T1" fmla="*/ 21 h 84"/>
                    <a:gd name="T2" fmla="*/ 9 w 51"/>
                    <a:gd name="T3" fmla="*/ 21 h 84"/>
                    <a:gd name="T4" fmla="*/ 8 w 51"/>
                    <a:gd name="T5" fmla="*/ 21 h 84"/>
                    <a:gd name="T6" fmla="*/ 7 w 51"/>
                    <a:gd name="T7" fmla="*/ 20 h 84"/>
                    <a:gd name="T8" fmla="*/ 6 w 51"/>
                    <a:gd name="T9" fmla="*/ 20 h 84"/>
                    <a:gd name="T10" fmla="*/ 5 w 51"/>
                    <a:gd name="T11" fmla="*/ 18 h 84"/>
                    <a:gd name="T12" fmla="*/ 4 w 51"/>
                    <a:gd name="T13" fmla="*/ 17 h 84"/>
                    <a:gd name="T14" fmla="*/ 3 w 51"/>
                    <a:gd name="T15" fmla="*/ 14 h 84"/>
                    <a:gd name="T16" fmla="*/ 2 w 51"/>
                    <a:gd name="T17" fmla="*/ 12 h 84"/>
                    <a:gd name="T18" fmla="*/ 0 w 51"/>
                    <a:gd name="T19" fmla="*/ 9 h 84"/>
                    <a:gd name="T20" fmla="*/ 0 w 51"/>
                    <a:gd name="T21" fmla="*/ 5 h 84"/>
                    <a:gd name="T22" fmla="*/ 0 w 51"/>
                    <a:gd name="T23" fmla="*/ 2 h 84"/>
                    <a:gd name="T24" fmla="*/ 1 w 51"/>
                    <a:gd name="T25" fmla="*/ 1 h 84"/>
                    <a:gd name="T26" fmla="*/ 2 w 51"/>
                    <a:gd name="T27" fmla="*/ 0 h 84"/>
                    <a:gd name="T28" fmla="*/ 3 w 51"/>
                    <a:gd name="T29" fmla="*/ 1 h 84"/>
                    <a:gd name="T30" fmla="*/ 5 w 51"/>
                    <a:gd name="T31" fmla="*/ 1 h 84"/>
                    <a:gd name="T32" fmla="*/ 6 w 51"/>
                    <a:gd name="T33" fmla="*/ 2 h 84"/>
                    <a:gd name="T34" fmla="*/ 7 w 51"/>
                    <a:gd name="T35" fmla="*/ 3 h 84"/>
                    <a:gd name="T36" fmla="*/ 8 w 51"/>
                    <a:gd name="T37" fmla="*/ 5 h 84"/>
                    <a:gd name="T38" fmla="*/ 9 w 51"/>
                    <a:gd name="T39" fmla="*/ 6 h 84"/>
                    <a:gd name="T40" fmla="*/ 11 w 51"/>
                    <a:gd name="T41" fmla="*/ 9 h 84"/>
                    <a:gd name="T42" fmla="*/ 12 w 51"/>
                    <a:gd name="T43" fmla="*/ 12 h 84"/>
                    <a:gd name="T44" fmla="*/ 12 w 51"/>
                    <a:gd name="T45" fmla="*/ 17 h 84"/>
                    <a:gd name="T46" fmla="*/ 12 w 51"/>
                    <a:gd name="T47" fmla="*/ 20 h 84"/>
                    <a:gd name="T48" fmla="*/ 11 w 51"/>
                    <a:gd name="T49" fmla="*/ 21 h 8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4"/>
                    <a:gd name="T77" fmla="*/ 51 w 51"/>
                    <a:gd name="T78" fmla="*/ 84 h 8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4">
                      <a:moveTo>
                        <a:pt x="44" y="83"/>
                      </a:moveTo>
                      <a:lnTo>
                        <a:pt x="39" y="84"/>
                      </a:lnTo>
                      <a:lnTo>
                        <a:pt x="35" y="83"/>
                      </a:lnTo>
                      <a:lnTo>
                        <a:pt x="31" y="80"/>
                      </a:lnTo>
                      <a:lnTo>
                        <a:pt x="26" y="77"/>
                      </a:lnTo>
                      <a:lnTo>
                        <a:pt x="21" y="72"/>
                      </a:lnTo>
                      <a:lnTo>
                        <a:pt x="16" y="66"/>
                      </a:lnTo>
                      <a:lnTo>
                        <a:pt x="12" y="59"/>
                      </a:lnTo>
                      <a:lnTo>
                        <a:pt x="8" y="51"/>
                      </a:lnTo>
                      <a:lnTo>
                        <a:pt x="2" y="34"/>
                      </a:lnTo>
                      <a:lnTo>
                        <a:pt x="0" y="19"/>
                      </a:lnTo>
                      <a:lnTo>
                        <a:pt x="2" y="8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20" y="4"/>
                      </a:lnTo>
                      <a:lnTo>
                        <a:pt x="25" y="8"/>
                      </a:lnTo>
                      <a:lnTo>
                        <a:pt x="30" y="13"/>
                      </a:lnTo>
                      <a:lnTo>
                        <a:pt x="35" y="19"/>
                      </a:lnTo>
                      <a:lnTo>
                        <a:pt x="39" y="27"/>
                      </a:lnTo>
                      <a:lnTo>
                        <a:pt x="44" y="35"/>
                      </a:lnTo>
                      <a:lnTo>
                        <a:pt x="49" y="51"/>
                      </a:lnTo>
                      <a:lnTo>
                        <a:pt x="51" y="66"/>
                      </a:lnTo>
                      <a:lnTo>
                        <a:pt x="49" y="77"/>
                      </a:lnTo>
                      <a:lnTo>
                        <a:pt x="44" y="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74" name="Freeform 92"/>
                <p:cNvSpPr>
                  <a:spLocks noChangeAspect="1"/>
                </p:cNvSpPr>
                <p:nvPr/>
              </p:nvSpPr>
              <p:spPr bwMode="auto">
                <a:xfrm>
                  <a:off x="4928" y="916"/>
                  <a:ext cx="25" cy="41"/>
                </a:xfrm>
                <a:custGeom>
                  <a:avLst/>
                  <a:gdLst>
                    <a:gd name="T0" fmla="*/ 11 w 51"/>
                    <a:gd name="T1" fmla="*/ 20 h 83"/>
                    <a:gd name="T2" fmla="*/ 10 w 51"/>
                    <a:gd name="T3" fmla="*/ 20 h 83"/>
                    <a:gd name="T4" fmla="*/ 9 w 51"/>
                    <a:gd name="T5" fmla="*/ 20 h 83"/>
                    <a:gd name="T6" fmla="*/ 7 w 51"/>
                    <a:gd name="T7" fmla="*/ 20 h 83"/>
                    <a:gd name="T8" fmla="*/ 6 w 51"/>
                    <a:gd name="T9" fmla="*/ 19 h 83"/>
                    <a:gd name="T10" fmla="*/ 5 w 51"/>
                    <a:gd name="T11" fmla="*/ 17 h 83"/>
                    <a:gd name="T12" fmla="*/ 4 w 51"/>
                    <a:gd name="T13" fmla="*/ 16 h 83"/>
                    <a:gd name="T14" fmla="*/ 3 w 51"/>
                    <a:gd name="T15" fmla="*/ 14 h 83"/>
                    <a:gd name="T16" fmla="*/ 2 w 51"/>
                    <a:gd name="T17" fmla="*/ 12 h 83"/>
                    <a:gd name="T18" fmla="*/ 0 w 51"/>
                    <a:gd name="T19" fmla="*/ 8 h 83"/>
                    <a:gd name="T20" fmla="*/ 0 w 51"/>
                    <a:gd name="T21" fmla="*/ 4 h 83"/>
                    <a:gd name="T22" fmla="*/ 0 w 51"/>
                    <a:gd name="T23" fmla="*/ 1 h 83"/>
                    <a:gd name="T24" fmla="*/ 1 w 51"/>
                    <a:gd name="T25" fmla="*/ 0 h 83"/>
                    <a:gd name="T26" fmla="*/ 2 w 51"/>
                    <a:gd name="T27" fmla="*/ 0 h 83"/>
                    <a:gd name="T28" fmla="*/ 3 w 51"/>
                    <a:gd name="T29" fmla="*/ 0 h 83"/>
                    <a:gd name="T30" fmla="*/ 5 w 51"/>
                    <a:gd name="T31" fmla="*/ 0 h 83"/>
                    <a:gd name="T32" fmla="*/ 6 w 51"/>
                    <a:gd name="T33" fmla="*/ 1 h 83"/>
                    <a:gd name="T34" fmla="*/ 7 w 51"/>
                    <a:gd name="T35" fmla="*/ 3 h 83"/>
                    <a:gd name="T36" fmla="*/ 8 w 51"/>
                    <a:gd name="T37" fmla="*/ 4 h 83"/>
                    <a:gd name="T38" fmla="*/ 9 w 51"/>
                    <a:gd name="T39" fmla="*/ 6 h 83"/>
                    <a:gd name="T40" fmla="*/ 10 w 51"/>
                    <a:gd name="T41" fmla="*/ 8 h 83"/>
                    <a:gd name="T42" fmla="*/ 12 w 51"/>
                    <a:gd name="T43" fmla="*/ 12 h 83"/>
                    <a:gd name="T44" fmla="*/ 12 w 51"/>
                    <a:gd name="T45" fmla="*/ 16 h 83"/>
                    <a:gd name="T46" fmla="*/ 12 w 51"/>
                    <a:gd name="T47" fmla="*/ 19 h 83"/>
                    <a:gd name="T48" fmla="*/ 11 w 51"/>
                    <a:gd name="T49" fmla="*/ 20 h 8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3"/>
                    <a:gd name="T77" fmla="*/ 51 w 51"/>
                    <a:gd name="T78" fmla="*/ 83 h 83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3">
                      <a:moveTo>
                        <a:pt x="44" y="82"/>
                      </a:moveTo>
                      <a:lnTo>
                        <a:pt x="40" y="83"/>
                      </a:lnTo>
                      <a:lnTo>
                        <a:pt x="36" y="82"/>
                      </a:lnTo>
                      <a:lnTo>
                        <a:pt x="31" y="80"/>
                      </a:lnTo>
                      <a:lnTo>
                        <a:pt x="27" y="76"/>
                      </a:lnTo>
                      <a:lnTo>
                        <a:pt x="22" y="71"/>
                      </a:lnTo>
                      <a:lnTo>
                        <a:pt x="16" y="65"/>
                      </a:lnTo>
                      <a:lnTo>
                        <a:pt x="12" y="57"/>
                      </a:lnTo>
                      <a:lnTo>
                        <a:pt x="8" y="49"/>
                      </a:lnTo>
                      <a:lnTo>
                        <a:pt x="2" y="33"/>
                      </a:lnTo>
                      <a:lnTo>
                        <a:pt x="0" y="18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20" y="3"/>
                      </a:lnTo>
                      <a:lnTo>
                        <a:pt x="25" y="7"/>
                      </a:lnTo>
                      <a:lnTo>
                        <a:pt x="29" y="12"/>
                      </a:lnTo>
                      <a:lnTo>
                        <a:pt x="34" y="18"/>
                      </a:lnTo>
                      <a:lnTo>
                        <a:pt x="38" y="25"/>
                      </a:lnTo>
                      <a:lnTo>
                        <a:pt x="42" y="33"/>
                      </a:lnTo>
                      <a:lnTo>
                        <a:pt x="48" y="49"/>
                      </a:lnTo>
                      <a:lnTo>
                        <a:pt x="51" y="65"/>
                      </a:lnTo>
                      <a:lnTo>
                        <a:pt x="49" y="76"/>
                      </a:lnTo>
                      <a:lnTo>
                        <a:pt x="44" y="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75" name="Freeform 93"/>
                <p:cNvSpPr>
                  <a:spLocks noChangeAspect="1"/>
                </p:cNvSpPr>
                <p:nvPr/>
              </p:nvSpPr>
              <p:spPr bwMode="auto">
                <a:xfrm>
                  <a:off x="4946" y="856"/>
                  <a:ext cx="25" cy="42"/>
                </a:xfrm>
                <a:custGeom>
                  <a:avLst/>
                  <a:gdLst>
                    <a:gd name="T0" fmla="*/ 11 w 50"/>
                    <a:gd name="T1" fmla="*/ 21 h 83"/>
                    <a:gd name="T2" fmla="*/ 10 w 50"/>
                    <a:gd name="T3" fmla="*/ 21 h 83"/>
                    <a:gd name="T4" fmla="*/ 9 w 50"/>
                    <a:gd name="T5" fmla="*/ 21 h 83"/>
                    <a:gd name="T6" fmla="*/ 7 w 50"/>
                    <a:gd name="T7" fmla="*/ 20 h 83"/>
                    <a:gd name="T8" fmla="*/ 6 w 50"/>
                    <a:gd name="T9" fmla="*/ 19 h 83"/>
                    <a:gd name="T10" fmla="*/ 6 w 50"/>
                    <a:gd name="T11" fmla="*/ 18 h 83"/>
                    <a:gd name="T12" fmla="*/ 4 w 50"/>
                    <a:gd name="T13" fmla="*/ 17 h 83"/>
                    <a:gd name="T14" fmla="*/ 3 w 50"/>
                    <a:gd name="T15" fmla="*/ 15 h 83"/>
                    <a:gd name="T16" fmla="*/ 2 w 50"/>
                    <a:gd name="T17" fmla="*/ 13 h 83"/>
                    <a:gd name="T18" fmla="*/ 1 w 50"/>
                    <a:gd name="T19" fmla="*/ 9 h 83"/>
                    <a:gd name="T20" fmla="*/ 0 w 50"/>
                    <a:gd name="T21" fmla="*/ 5 h 83"/>
                    <a:gd name="T22" fmla="*/ 1 w 50"/>
                    <a:gd name="T23" fmla="*/ 2 h 83"/>
                    <a:gd name="T24" fmla="*/ 2 w 50"/>
                    <a:gd name="T25" fmla="*/ 1 h 83"/>
                    <a:gd name="T26" fmla="*/ 3 w 50"/>
                    <a:gd name="T27" fmla="*/ 0 h 83"/>
                    <a:gd name="T28" fmla="*/ 3 w 50"/>
                    <a:gd name="T29" fmla="*/ 1 h 83"/>
                    <a:gd name="T30" fmla="*/ 5 w 50"/>
                    <a:gd name="T31" fmla="*/ 1 h 83"/>
                    <a:gd name="T32" fmla="*/ 6 w 50"/>
                    <a:gd name="T33" fmla="*/ 2 h 83"/>
                    <a:gd name="T34" fmla="*/ 7 w 50"/>
                    <a:gd name="T35" fmla="*/ 3 h 83"/>
                    <a:gd name="T36" fmla="*/ 9 w 50"/>
                    <a:gd name="T37" fmla="*/ 5 h 83"/>
                    <a:gd name="T38" fmla="*/ 10 w 50"/>
                    <a:gd name="T39" fmla="*/ 7 h 83"/>
                    <a:gd name="T40" fmla="*/ 11 w 50"/>
                    <a:gd name="T41" fmla="*/ 9 h 83"/>
                    <a:gd name="T42" fmla="*/ 12 w 50"/>
                    <a:gd name="T43" fmla="*/ 13 h 83"/>
                    <a:gd name="T44" fmla="*/ 13 w 50"/>
                    <a:gd name="T45" fmla="*/ 17 h 83"/>
                    <a:gd name="T46" fmla="*/ 12 w 50"/>
                    <a:gd name="T47" fmla="*/ 19 h 83"/>
                    <a:gd name="T48" fmla="*/ 11 w 50"/>
                    <a:gd name="T49" fmla="*/ 21 h 8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0"/>
                    <a:gd name="T76" fmla="*/ 0 h 83"/>
                    <a:gd name="T77" fmla="*/ 50 w 50"/>
                    <a:gd name="T78" fmla="*/ 83 h 83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0" h="83">
                      <a:moveTo>
                        <a:pt x="43" y="82"/>
                      </a:moveTo>
                      <a:lnTo>
                        <a:pt x="39" y="83"/>
                      </a:lnTo>
                      <a:lnTo>
                        <a:pt x="35" y="82"/>
                      </a:lnTo>
                      <a:lnTo>
                        <a:pt x="31" y="80"/>
                      </a:lnTo>
                      <a:lnTo>
                        <a:pt x="26" y="76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3"/>
                      </a:lnTo>
                      <a:lnTo>
                        <a:pt x="0" y="18"/>
                      </a:lnTo>
                      <a:lnTo>
                        <a:pt x="1" y="7"/>
                      </a:lnTo>
                      <a:lnTo>
                        <a:pt x="6" y="1"/>
                      </a:lnTo>
                      <a:lnTo>
                        <a:pt x="10" y="0"/>
                      </a:lnTo>
                      <a:lnTo>
                        <a:pt x="14" y="1"/>
                      </a:lnTo>
                      <a:lnTo>
                        <a:pt x="19" y="3"/>
                      </a:lnTo>
                      <a:lnTo>
                        <a:pt x="24" y="7"/>
                      </a:lnTo>
                      <a:lnTo>
                        <a:pt x="29" y="12"/>
                      </a:lnTo>
                      <a:lnTo>
                        <a:pt x="34" y="18"/>
                      </a:lnTo>
                      <a:lnTo>
                        <a:pt x="38" y="25"/>
                      </a:lnTo>
                      <a:lnTo>
                        <a:pt x="42" y="33"/>
                      </a:lnTo>
                      <a:lnTo>
                        <a:pt x="48" y="50"/>
                      </a:lnTo>
                      <a:lnTo>
                        <a:pt x="50" y="65"/>
                      </a:lnTo>
                      <a:lnTo>
                        <a:pt x="48" y="76"/>
                      </a:lnTo>
                      <a:lnTo>
                        <a:pt x="43" y="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76" name="Freeform 94"/>
                <p:cNvSpPr>
                  <a:spLocks noChangeAspect="1"/>
                </p:cNvSpPr>
                <p:nvPr/>
              </p:nvSpPr>
              <p:spPr bwMode="auto">
                <a:xfrm>
                  <a:off x="4987" y="989"/>
                  <a:ext cx="26" cy="41"/>
                </a:xfrm>
                <a:custGeom>
                  <a:avLst/>
                  <a:gdLst>
                    <a:gd name="T0" fmla="*/ 12 w 52"/>
                    <a:gd name="T1" fmla="*/ 21 h 82"/>
                    <a:gd name="T2" fmla="*/ 11 w 52"/>
                    <a:gd name="T3" fmla="*/ 21 h 82"/>
                    <a:gd name="T4" fmla="*/ 9 w 52"/>
                    <a:gd name="T5" fmla="*/ 21 h 82"/>
                    <a:gd name="T6" fmla="*/ 7 w 52"/>
                    <a:gd name="T7" fmla="*/ 20 h 82"/>
                    <a:gd name="T8" fmla="*/ 7 w 52"/>
                    <a:gd name="T9" fmla="*/ 19 h 82"/>
                    <a:gd name="T10" fmla="*/ 6 w 52"/>
                    <a:gd name="T11" fmla="*/ 18 h 82"/>
                    <a:gd name="T12" fmla="*/ 4 w 52"/>
                    <a:gd name="T13" fmla="*/ 16 h 82"/>
                    <a:gd name="T14" fmla="*/ 3 w 52"/>
                    <a:gd name="T15" fmla="*/ 14 h 82"/>
                    <a:gd name="T16" fmla="*/ 2 w 52"/>
                    <a:gd name="T17" fmla="*/ 12 h 82"/>
                    <a:gd name="T18" fmla="*/ 1 w 52"/>
                    <a:gd name="T19" fmla="*/ 9 h 82"/>
                    <a:gd name="T20" fmla="*/ 0 w 52"/>
                    <a:gd name="T21" fmla="*/ 5 h 82"/>
                    <a:gd name="T22" fmla="*/ 1 w 52"/>
                    <a:gd name="T23" fmla="*/ 1 h 82"/>
                    <a:gd name="T24" fmla="*/ 2 w 52"/>
                    <a:gd name="T25" fmla="*/ 1 h 82"/>
                    <a:gd name="T26" fmla="*/ 3 w 52"/>
                    <a:gd name="T27" fmla="*/ 0 h 82"/>
                    <a:gd name="T28" fmla="*/ 3 w 52"/>
                    <a:gd name="T29" fmla="*/ 1 h 82"/>
                    <a:gd name="T30" fmla="*/ 5 w 52"/>
                    <a:gd name="T31" fmla="*/ 1 h 82"/>
                    <a:gd name="T32" fmla="*/ 6 w 52"/>
                    <a:gd name="T33" fmla="*/ 1 h 82"/>
                    <a:gd name="T34" fmla="*/ 7 w 52"/>
                    <a:gd name="T35" fmla="*/ 3 h 82"/>
                    <a:gd name="T36" fmla="*/ 9 w 52"/>
                    <a:gd name="T37" fmla="*/ 5 h 82"/>
                    <a:gd name="T38" fmla="*/ 10 w 52"/>
                    <a:gd name="T39" fmla="*/ 6 h 82"/>
                    <a:gd name="T40" fmla="*/ 11 w 52"/>
                    <a:gd name="T41" fmla="*/ 9 h 82"/>
                    <a:gd name="T42" fmla="*/ 13 w 52"/>
                    <a:gd name="T43" fmla="*/ 12 h 82"/>
                    <a:gd name="T44" fmla="*/ 13 w 52"/>
                    <a:gd name="T45" fmla="*/ 16 h 82"/>
                    <a:gd name="T46" fmla="*/ 13 w 52"/>
                    <a:gd name="T47" fmla="*/ 19 h 82"/>
                    <a:gd name="T48" fmla="*/ 12 w 52"/>
                    <a:gd name="T49" fmla="*/ 21 h 8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2"/>
                    <a:gd name="T76" fmla="*/ 0 h 82"/>
                    <a:gd name="T77" fmla="*/ 52 w 52"/>
                    <a:gd name="T78" fmla="*/ 82 h 82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2" h="82">
                      <a:moveTo>
                        <a:pt x="45" y="81"/>
                      </a:moveTo>
                      <a:lnTo>
                        <a:pt x="41" y="82"/>
                      </a:lnTo>
                      <a:lnTo>
                        <a:pt x="36" y="81"/>
                      </a:lnTo>
                      <a:lnTo>
                        <a:pt x="31" y="79"/>
                      </a:lnTo>
                      <a:lnTo>
                        <a:pt x="26" y="75"/>
                      </a:lnTo>
                      <a:lnTo>
                        <a:pt x="21" y="70"/>
                      </a:lnTo>
                      <a:lnTo>
                        <a:pt x="16" y="64"/>
                      </a:lnTo>
                      <a:lnTo>
                        <a:pt x="12" y="58"/>
                      </a:lnTo>
                      <a:lnTo>
                        <a:pt x="8" y="49"/>
                      </a:lnTo>
                      <a:lnTo>
                        <a:pt x="2" y="33"/>
                      </a:lnTo>
                      <a:lnTo>
                        <a:pt x="0" y="18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19" y="4"/>
                      </a:lnTo>
                      <a:lnTo>
                        <a:pt x="24" y="7"/>
                      </a:lnTo>
                      <a:lnTo>
                        <a:pt x="29" y="12"/>
                      </a:lnTo>
                      <a:lnTo>
                        <a:pt x="34" y="18"/>
                      </a:lnTo>
                      <a:lnTo>
                        <a:pt x="38" y="25"/>
                      </a:lnTo>
                      <a:lnTo>
                        <a:pt x="43" y="33"/>
                      </a:lnTo>
                      <a:lnTo>
                        <a:pt x="49" y="49"/>
                      </a:lnTo>
                      <a:lnTo>
                        <a:pt x="52" y="64"/>
                      </a:lnTo>
                      <a:lnTo>
                        <a:pt x="50" y="75"/>
                      </a:lnTo>
                      <a:lnTo>
                        <a:pt x="45" y="8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77" name="Freeform 95"/>
                <p:cNvSpPr>
                  <a:spLocks noChangeAspect="1"/>
                </p:cNvSpPr>
                <p:nvPr/>
              </p:nvSpPr>
              <p:spPr bwMode="auto">
                <a:xfrm>
                  <a:off x="5017" y="910"/>
                  <a:ext cx="26" cy="42"/>
                </a:xfrm>
                <a:custGeom>
                  <a:avLst/>
                  <a:gdLst>
                    <a:gd name="T0" fmla="*/ 11 w 51"/>
                    <a:gd name="T1" fmla="*/ 21 h 85"/>
                    <a:gd name="T2" fmla="*/ 10 w 51"/>
                    <a:gd name="T3" fmla="*/ 21 h 85"/>
                    <a:gd name="T4" fmla="*/ 9 w 51"/>
                    <a:gd name="T5" fmla="*/ 21 h 85"/>
                    <a:gd name="T6" fmla="*/ 8 w 51"/>
                    <a:gd name="T7" fmla="*/ 20 h 85"/>
                    <a:gd name="T8" fmla="*/ 7 w 51"/>
                    <a:gd name="T9" fmla="*/ 19 h 85"/>
                    <a:gd name="T10" fmla="*/ 6 w 51"/>
                    <a:gd name="T11" fmla="*/ 18 h 85"/>
                    <a:gd name="T12" fmla="*/ 4 w 51"/>
                    <a:gd name="T13" fmla="*/ 16 h 85"/>
                    <a:gd name="T14" fmla="*/ 3 w 51"/>
                    <a:gd name="T15" fmla="*/ 14 h 85"/>
                    <a:gd name="T16" fmla="*/ 2 w 51"/>
                    <a:gd name="T17" fmla="*/ 12 h 85"/>
                    <a:gd name="T18" fmla="*/ 1 w 51"/>
                    <a:gd name="T19" fmla="*/ 8 h 85"/>
                    <a:gd name="T20" fmla="*/ 0 w 51"/>
                    <a:gd name="T21" fmla="*/ 5 h 85"/>
                    <a:gd name="T22" fmla="*/ 1 w 51"/>
                    <a:gd name="T23" fmla="*/ 2 h 85"/>
                    <a:gd name="T24" fmla="*/ 2 w 51"/>
                    <a:gd name="T25" fmla="*/ 0 h 85"/>
                    <a:gd name="T26" fmla="*/ 3 w 51"/>
                    <a:gd name="T27" fmla="*/ 0 h 85"/>
                    <a:gd name="T28" fmla="*/ 4 w 51"/>
                    <a:gd name="T29" fmla="*/ 0 h 85"/>
                    <a:gd name="T30" fmla="*/ 5 w 51"/>
                    <a:gd name="T31" fmla="*/ 1 h 85"/>
                    <a:gd name="T32" fmla="*/ 7 w 51"/>
                    <a:gd name="T33" fmla="*/ 2 h 85"/>
                    <a:gd name="T34" fmla="*/ 8 w 51"/>
                    <a:gd name="T35" fmla="*/ 3 h 85"/>
                    <a:gd name="T36" fmla="*/ 9 w 51"/>
                    <a:gd name="T37" fmla="*/ 5 h 85"/>
                    <a:gd name="T38" fmla="*/ 10 w 51"/>
                    <a:gd name="T39" fmla="*/ 6 h 85"/>
                    <a:gd name="T40" fmla="*/ 11 w 51"/>
                    <a:gd name="T41" fmla="*/ 8 h 85"/>
                    <a:gd name="T42" fmla="*/ 13 w 51"/>
                    <a:gd name="T43" fmla="*/ 12 h 85"/>
                    <a:gd name="T44" fmla="*/ 13 w 51"/>
                    <a:gd name="T45" fmla="*/ 16 h 85"/>
                    <a:gd name="T46" fmla="*/ 13 w 51"/>
                    <a:gd name="T47" fmla="*/ 19 h 85"/>
                    <a:gd name="T48" fmla="*/ 11 w 51"/>
                    <a:gd name="T49" fmla="*/ 21 h 8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5"/>
                    <a:gd name="T77" fmla="*/ 51 w 51"/>
                    <a:gd name="T78" fmla="*/ 85 h 85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5">
                      <a:moveTo>
                        <a:pt x="44" y="84"/>
                      </a:moveTo>
                      <a:lnTo>
                        <a:pt x="40" y="85"/>
                      </a:lnTo>
                      <a:lnTo>
                        <a:pt x="36" y="84"/>
                      </a:lnTo>
                      <a:lnTo>
                        <a:pt x="31" y="81"/>
                      </a:lnTo>
                      <a:lnTo>
                        <a:pt x="26" y="78"/>
                      </a:lnTo>
                      <a:lnTo>
                        <a:pt x="21" y="72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4"/>
                      </a:lnTo>
                      <a:lnTo>
                        <a:pt x="0" y="20"/>
                      </a:lnTo>
                      <a:lnTo>
                        <a:pt x="2" y="9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20" y="4"/>
                      </a:lnTo>
                      <a:lnTo>
                        <a:pt x="25" y="8"/>
                      </a:lnTo>
                      <a:lnTo>
                        <a:pt x="30" y="13"/>
                      </a:lnTo>
                      <a:lnTo>
                        <a:pt x="35" y="20"/>
                      </a:lnTo>
                      <a:lnTo>
                        <a:pt x="39" y="27"/>
                      </a:lnTo>
                      <a:lnTo>
                        <a:pt x="43" y="35"/>
                      </a:lnTo>
                      <a:lnTo>
                        <a:pt x="49" y="51"/>
                      </a:lnTo>
                      <a:lnTo>
                        <a:pt x="51" y="65"/>
                      </a:lnTo>
                      <a:lnTo>
                        <a:pt x="49" y="77"/>
                      </a:lnTo>
                      <a:lnTo>
                        <a:pt x="44" y="8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78" name="Freeform 96"/>
                <p:cNvSpPr>
                  <a:spLocks noChangeAspect="1"/>
                </p:cNvSpPr>
                <p:nvPr/>
              </p:nvSpPr>
              <p:spPr bwMode="auto">
                <a:xfrm>
                  <a:off x="5051" y="1007"/>
                  <a:ext cx="26" cy="41"/>
                </a:xfrm>
                <a:custGeom>
                  <a:avLst/>
                  <a:gdLst>
                    <a:gd name="T0" fmla="*/ 11 w 51"/>
                    <a:gd name="T1" fmla="*/ 21 h 82"/>
                    <a:gd name="T2" fmla="*/ 10 w 51"/>
                    <a:gd name="T3" fmla="*/ 21 h 82"/>
                    <a:gd name="T4" fmla="*/ 9 w 51"/>
                    <a:gd name="T5" fmla="*/ 21 h 82"/>
                    <a:gd name="T6" fmla="*/ 8 w 51"/>
                    <a:gd name="T7" fmla="*/ 20 h 82"/>
                    <a:gd name="T8" fmla="*/ 7 w 51"/>
                    <a:gd name="T9" fmla="*/ 19 h 82"/>
                    <a:gd name="T10" fmla="*/ 6 w 51"/>
                    <a:gd name="T11" fmla="*/ 18 h 82"/>
                    <a:gd name="T12" fmla="*/ 4 w 51"/>
                    <a:gd name="T13" fmla="*/ 16 h 82"/>
                    <a:gd name="T14" fmla="*/ 3 w 51"/>
                    <a:gd name="T15" fmla="*/ 14 h 82"/>
                    <a:gd name="T16" fmla="*/ 2 w 51"/>
                    <a:gd name="T17" fmla="*/ 12 h 82"/>
                    <a:gd name="T18" fmla="*/ 1 w 51"/>
                    <a:gd name="T19" fmla="*/ 9 h 82"/>
                    <a:gd name="T20" fmla="*/ 0 w 51"/>
                    <a:gd name="T21" fmla="*/ 5 h 82"/>
                    <a:gd name="T22" fmla="*/ 1 w 51"/>
                    <a:gd name="T23" fmla="*/ 1 h 82"/>
                    <a:gd name="T24" fmla="*/ 2 w 51"/>
                    <a:gd name="T25" fmla="*/ 1 h 82"/>
                    <a:gd name="T26" fmla="*/ 3 w 51"/>
                    <a:gd name="T27" fmla="*/ 0 h 82"/>
                    <a:gd name="T28" fmla="*/ 4 w 51"/>
                    <a:gd name="T29" fmla="*/ 1 h 82"/>
                    <a:gd name="T30" fmla="*/ 5 w 51"/>
                    <a:gd name="T31" fmla="*/ 1 h 82"/>
                    <a:gd name="T32" fmla="*/ 7 w 51"/>
                    <a:gd name="T33" fmla="*/ 1 h 82"/>
                    <a:gd name="T34" fmla="*/ 8 w 51"/>
                    <a:gd name="T35" fmla="*/ 3 h 82"/>
                    <a:gd name="T36" fmla="*/ 9 w 51"/>
                    <a:gd name="T37" fmla="*/ 5 h 82"/>
                    <a:gd name="T38" fmla="*/ 10 w 51"/>
                    <a:gd name="T39" fmla="*/ 6 h 82"/>
                    <a:gd name="T40" fmla="*/ 11 w 51"/>
                    <a:gd name="T41" fmla="*/ 9 h 82"/>
                    <a:gd name="T42" fmla="*/ 13 w 51"/>
                    <a:gd name="T43" fmla="*/ 12 h 82"/>
                    <a:gd name="T44" fmla="*/ 13 w 51"/>
                    <a:gd name="T45" fmla="*/ 16 h 82"/>
                    <a:gd name="T46" fmla="*/ 13 w 51"/>
                    <a:gd name="T47" fmla="*/ 19 h 82"/>
                    <a:gd name="T48" fmla="*/ 11 w 51"/>
                    <a:gd name="T49" fmla="*/ 21 h 8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2"/>
                    <a:gd name="T77" fmla="*/ 51 w 51"/>
                    <a:gd name="T78" fmla="*/ 82 h 82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2">
                      <a:moveTo>
                        <a:pt x="44" y="81"/>
                      </a:moveTo>
                      <a:lnTo>
                        <a:pt x="40" y="82"/>
                      </a:lnTo>
                      <a:lnTo>
                        <a:pt x="36" y="81"/>
                      </a:lnTo>
                      <a:lnTo>
                        <a:pt x="31" y="79"/>
                      </a:lnTo>
                      <a:lnTo>
                        <a:pt x="26" y="75"/>
                      </a:lnTo>
                      <a:lnTo>
                        <a:pt x="21" y="70"/>
                      </a:lnTo>
                      <a:lnTo>
                        <a:pt x="16" y="64"/>
                      </a:lnTo>
                      <a:lnTo>
                        <a:pt x="12" y="57"/>
                      </a:lnTo>
                      <a:lnTo>
                        <a:pt x="8" y="49"/>
                      </a:lnTo>
                      <a:lnTo>
                        <a:pt x="2" y="33"/>
                      </a:lnTo>
                      <a:lnTo>
                        <a:pt x="0" y="19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20" y="4"/>
                      </a:lnTo>
                      <a:lnTo>
                        <a:pt x="25" y="7"/>
                      </a:lnTo>
                      <a:lnTo>
                        <a:pt x="30" y="12"/>
                      </a:lnTo>
                      <a:lnTo>
                        <a:pt x="35" y="19"/>
                      </a:lnTo>
                      <a:lnTo>
                        <a:pt x="39" y="25"/>
                      </a:lnTo>
                      <a:lnTo>
                        <a:pt x="43" y="33"/>
                      </a:lnTo>
                      <a:lnTo>
                        <a:pt x="49" y="49"/>
                      </a:lnTo>
                      <a:lnTo>
                        <a:pt x="51" y="64"/>
                      </a:lnTo>
                      <a:lnTo>
                        <a:pt x="49" y="75"/>
                      </a:lnTo>
                      <a:lnTo>
                        <a:pt x="44" y="8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79" name="Freeform 97"/>
                <p:cNvSpPr>
                  <a:spLocks noChangeAspect="1"/>
                </p:cNvSpPr>
                <p:nvPr/>
              </p:nvSpPr>
              <p:spPr bwMode="auto">
                <a:xfrm>
                  <a:off x="5013" y="824"/>
                  <a:ext cx="25" cy="42"/>
                </a:xfrm>
                <a:custGeom>
                  <a:avLst/>
                  <a:gdLst>
                    <a:gd name="T0" fmla="*/ 11 w 50"/>
                    <a:gd name="T1" fmla="*/ 21 h 84"/>
                    <a:gd name="T2" fmla="*/ 10 w 50"/>
                    <a:gd name="T3" fmla="*/ 21 h 84"/>
                    <a:gd name="T4" fmla="*/ 9 w 50"/>
                    <a:gd name="T5" fmla="*/ 21 h 84"/>
                    <a:gd name="T6" fmla="*/ 7 w 50"/>
                    <a:gd name="T7" fmla="*/ 20 h 84"/>
                    <a:gd name="T8" fmla="*/ 6 w 50"/>
                    <a:gd name="T9" fmla="*/ 19 h 84"/>
                    <a:gd name="T10" fmla="*/ 6 w 50"/>
                    <a:gd name="T11" fmla="*/ 18 h 84"/>
                    <a:gd name="T12" fmla="*/ 4 w 50"/>
                    <a:gd name="T13" fmla="*/ 17 h 84"/>
                    <a:gd name="T14" fmla="*/ 3 w 50"/>
                    <a:gd name="T15" fmla="*/ 14 h 84"/>
                    <a:gd name="T16" fmla="*/ 2 w 50"/>
                    <a:gd name="T17" fmla="*/ 12 h 84"/>
                    <a:gd name="T18" fmla="*/ 1 w 50"/>
                    <a:gd name="T19" fmla="*/ 9 h 84"/>
                    <a:gd name="T20" fmla="*/ 0 w 50"/>
                    <a:gd name="T21" fmla="*/ 5 h 84"/>
                    <a:gd name="T22" fmla="*/ 1 w 50"/>
                    <a:gd name="T23" fmla="*/ 1 h 84"/>
                    <a:gd name="T24" fmla="*/ 2 w 50"/>
                    <a:gd name="T25" fmla="*/ 1 h 84"/>
                    <a:gd name="T26" fmla="*/ 3 w 50"/>
                    <a:gd name="T27" fmla="*/ 0 h 84"/>
                    <a:gd name="T28" fmla="*/ 3 w 50"/>
                    <a:gd name="T29" fmla="*/ 1 h 84"/>
                    <a:gd name="T30" fmla="*/ 5 w 50"/>
                    <a:gd name="T31" fmla="*/ 1 h 84"/>
                    <a:gd name="T32" fmla="*/ 6 w 50"/>
                    <a:gd name="T33" fmla="*/ 1 h 84"/>
                    <a:gd name="T34" fmla="*/ 7 w 50"/>
                    <a:gd name="T35" fmla="*/ 3 h 84"/>
                    <a:gd name="T36" fmla="*/ 9 w 50"/>
                    <a:gd name="T37" fmla="*/ 5 h 84"/>
                    <a:gd name="T38" fmla="*/ 10 w 50"/>
                    <a:gd name="T39" fmla="*/ 6 h 84"/>
                    <a:gd name="T40" fmla="*/ 11 w 50"/>
                    <a:gd name="T41" fmla="*/ 9 h 84"/>
                    <a:gd name="T42" fmla="*/ 12 w 50"/>
                    <a:gd name="T43" fmla="*/ 12 h 84"/>
                    <a:gd name="T44" fmla="*/ 13 w 50"/>
                    <a:gd name="T45" fmla="*/ 17 h 84"/>
                    <a:gd name="T46" fmla="*/ 12 w 50"/>
                    <a:gd name="T47" fmla="*/ 19 h 84"/>
                    <a:gd name="T48" fmla="*/ 11 w 50"/>
                    <a:gd name="T49" fmla="*/ 21 h 8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0"/>
                    <a:gd name="T76" fmla="*/ 0 h 84"/>
                    <a:gd name="T77" fmla="*/ 50 w 50"/>
                    <a:gd name="T78" fmla="*/ 84 h 8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0" h="84">
                      <a:moveTo>
                        <a:pt x="43" y="83"/>
                      </a:moveTo>
                      <a:lnTo>
                        <a:pt x="39" y="84"/>
                      </a:lnTo>
                      <a:lnTo>
                        <a:pt x="35" y="83"/>
                      </a:lnTo>
                      <a:lnTo>
                        <a:pt x="31" y="80"/>
                      </a:lnTo>
                      <a:lnTo>
                        <a:pt x="26" y="76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3"/>
                      </a:lnTo>
                      <a:lnTo>
                        <a:pt x="0" y="18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19" y="4"/>
                      </a:lnTo>
                      <a:lnTo>
                        <a:pt x="24" y="7"/>
                      </a:lnTo>
                      <a:lnTo>
                        <a:pt x="29" y="12"/>
                      </a:lnTo>
                      <a:lnTo>
                        <a:pt x="34" y="18"/>
                      </a:lnTo>
                      <a:lnTo>
                        <a:pt x="38" y="25"/>
                      </a:lnTo>
                      <a:lnTo>
                        <a:pt x="42" y="33"/>
                      </a:lnTo>
                      <a:lnTo>
                        <a:pt x="48" y="51"/>
                      </a:lnTo>
                      <a:lnTo>
                        <a:pt x="50" y="65"/>
                      </a:lnTo>
                      <a:lnTo>
                        <a:pt x="48" y="76"/>
                      </a:lnTo>
                      <a:lnTo>
                        <a:pt x="43" y="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80" name="Freeform 98"/>
                <p:cNvSpPr>
                  <a:spLocks noChangeAspect="1"/>
                </p:cNvSpPr>
                <p:nvPr/>
              </p:nvSpPr>
              <p:spPr bwMode="auto">
                <a:xfrm>
                  <a:off x="5077" y="879"/>
                  <a:ext cx="26" cy="41"/>
                </a:xfrm>
                <a:custGeom>
                  <a:avLst/>
                  <a:gdLst>
                    <a:gd name="T0" fmla="*/ 12 w 52"/>
                    <a:gd name="T1" fmla="*/ 20 h 84"/>
                    <a:gd name="T2" fmla="*/ 11 w 52"/>
                    <a:gd name="T3" fmla="*/ 20 h 84"/>
                    <a:gd name="T4" fmla="*/ 10 w 52"/>
                    <a:gd name="T5" fmla="*/ 20 h 84"/>
                    <a:gd name="T6" fmla="*/ 8 w 52"/>
                    <a:gd name="T7" fmla="*/ 20 h 84"/>
                    <a:gd name="T8" fmla="*/ 7 w 52"/>
                    <a:gd name="T9" fmla="*/ 19 h 84"/>
                    <a:gd name="T10" fmla="*/ 6 w 52"/>
                    <a:gd name="T11" fmla="*/ 17 h 84"/>
                    <a:gd name="T12" fmla="*/ 5 w 52"/>
                    <a:gd name="T13" fmla="*/ 16 h 84"/>
                    <a:gd name="T14" fmla="*/ 3 w 52"/>
                    <a:gd name="T15" fmla="*/ 14 h 84"/>
                    <a:gd name="T16" fmla="*/ 3 w 52"/>
                    <a:gd name="T17" fmla="*/ 12 h 84"/>
                    <a:gd name="T18" fmla="*/ 1 w 52"/>
                    <a:gd name="T19" fmla="*/ 8 h 84"/>
                    <a:gd name="T20" fmla="*/ 0 w 52"/>
                    <a:gd name="T21" fmla="*/ 4 h 84"/>
                    <a:gd name="T22" fmla="*/ 1 w 52"/>
                    <a:gd name="T23" fmla="*/ 2 h 84"/>
                    <a:gd name="T24" fmla="*/ 2 w 52"/>
                    <a:gd name="T25" fmla="*/ 0 h 84"/>
                    <a:gd name="T26" fmla="*/ 3 w 52"/>
                    <a:gd name="T27" fmla="*/ 0 h 84"/>
                    <a:gd name="T28" fmla="*/ 4 w 52"/>
                    <a:gd name="T29" fmla="*/ 0 h 84"/>
                    <a:gd name="T30" fmla="*/ 6 w 52"/>
                    <a:gd name="T31" fmla="*/ 1 h 84"/>
                    <a:gd name="T32" fmla="*/ 7 w 52"/>
                    <a:gd name="T33" fmla="*/ 2 h 84"/>
                    <a:gd name="T34" fmla="*/ 7 w 52"/>
                    <a:gd name="T35" fmla="*/ 3 h 84"/>
                    <a:gd name="T36" fmla="*/ 9 w 52"/>
                    <a:gd name="T37" fmla="*/ 4 h 84"/>
                    <a:gd name="T38" fmla="*/ 10 w 52"/>
                    <a:gd name="T39" fmla="*/ 6 h 84"/>
                    <a:gd name="T40" fmla="*/ 11 w 52"/>
                    <a:gd name="T41" fmla="*/ 8 h 84"/>
                    <a:gd name="T42" fmla="*/ 13 w 52"/>
                    <a:gd name="T43" fmla="*/ 12 h 84"/>
                    <a:gd name="T44" fmla="*/ 13 w 52"/>
                    <a:gd name="T45" fmla="*/ 16 h 84"/>
                    <a:gd name="T46" fmla="*/ 13 w 52"/>
                    <a:gd name="T47" fmla="*/ 19 h 84"/>
                    <a:gd name="T48" fmla="*/ 12 w 52"/>
                    <a:gd name="T49" fmla="*/ 20 h 8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2"/>
                    <a:gd name="T76" fmla="*/ 0 h 84"/>
                    <a:gd name="T77" fmla="*/ 52 w 52"/>
                    <a:gd name="T78" fmla="*/ 84 h 8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2" h="84">
                      <a:moveTo>
                        <a:pt x="45" y="83"/>
                      </a:moveTo>
                      <a:lnTo>
                        <a:pt x="41" y="84"/>
                      </a:lnTo>
                      <a:lnTo>
                        <a:pt x="37" y="83"/>
                      </a:lnTo>
                      <a:lnTo>
                        <a:pt x="32" y="81"/>
                      </a:lnTo>
                      <a:lnTo>
                        <a:pt x="27" y="77"/>
                      </a:lnTo>
                      <a:lnTo>
                        <a:pt x="22" y="72"/>
                      </a:lnTo>
                      <a:lnTo>
                        <a:pt x="17" y="65"/>
                      </a:lnTo>
                      <a:lnTo>
                        <a:pt x="13" y="58"/>
                      </a:lnTo>
                      <a:lnTo>
                        <a:pt x="9" y="50"/>
                      </a:lnTo>
                      <a:lnTo>
                        <a:pt x="3" y="34"/>
                      </a:lnTo>
                      <a:lnTo>
                        <a:pt x="0" y="19"/>
                      </a:lnTo>
                      <a:lnTo>
                        <a:pt x="3" y="8"/>
                      </a:lnTo>
                      <a:lnTo>
                        <a:pt x="8" y="2"/>
                      </a:lnTo>
                      <a:lnTo>
                        <a:pt x="12" y="0"/>
                      </a:lnTo>
                      <a:lnTo>
                        <a:pt x="16" y="2"/>
                      </a:lnTo>
                      <a:lnTo>
                        <a:pt x="21" y="4"/>
                      </a:lnTo>
                      <a:lnTo>
                        <a:pt x="26" y="8"/>
                      </a:lnTo>
                      <a:lnTo>
                        <a:pt x="31" y="13"/>
                      </a:lnTo>
                      <a:lnTo>
                        <a:pt x="36" y="19"/>
                      </a:lnTo>
                      <a:lnTo>
                        <a:pt x="40" y="26"/>
                      </a:lnTo>
                      <a:lnTo>
                        <a:pt x="44" y="34"/>
                      </a:lnTo>
                      <a:lnTo>
                        <a:pt x="50" y="50"/>
                      </a:lnTo>
                      <a:lnTo>
                        <a:pt x="52" y="65"/>
                      </a:lnTo>
                      <a:lnTo>
                        <a:pt x="50" y="77"/>
                      </a:lnTo>
                      <a:lnTo>
                        <a:pt x="45" y="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81" name="Freeform 99"/>
                <p:cNvSpPr>
                  <a:spLocks noChangeAspect="1"/>
                </p:cNvSpPr>
                <p:nvPr/>
              </p:nvSpPr>
              <p:spPr bwMode="auto">
                <a:xfrm>
                  <a:off x="5063" y="945"/>
                  <a:ext cx="25" cy="41"/>
                </a:xfrm>
                <a:custGeom>
                  <a:avLst/>
                  <a:gdLst>
                    <a:gd name="T0" fmla="*/ 11 w 51"/>
                    <a:gd name="T1" fmla="*/ 20 h 84"/>
                    <a:gd name="T2" fmla="*/ 10 w 51"/>
                    <a:gd name="T3" fmla="*/ 20 h 84"/>
                    <a:gd name="T4" fmla="*/ 9 w 51"/>
                    <a:gd name="T5" fmla="*/ 20 h 84"/>
                    <a:gd name="T6" fmla="*/ 8 w 51"/>
                    <a:gd name="T7" fmla="*/ 19 h 84"/>
                    <a:gd name="T8" fmla="*/ 6 w 51"/>
                    <a:gd name="T9" fmla="*/ 19 h 84"/>
                    <a:gd name="T10" fmla="*/ 5 w 51"/>
                    <a:gd name="T11" fmla="*/ 17 h 84"/>
                    <a:gd name="T12" fmla="*/ 4 w 51"/>
                    <a:gd name="T13" fmla="*/ 16 h 84"/>
                    <a:gd name="T14" fmla="*/ 3 w 51"/>
                    <a:gd name="T15" fmla="*/ 14 h 84"/>
                    <a:gd name="T16" fmla="*/ 2 w 51"/>
                    <a:gd name="T17" fmla="*/ 12 h 84"/>
                    <a:gd name="T18" fmla="*/ 0 w 51"/>
                    <a:gd name="T19" fmla="*/ 8 h 84"/>
                    <a:gd name="T20" fmla="*/ 0 w 51"/>
                    <a:gd name="T21" fmla="*/ 4 h 84"/>
                    <a:gd name="T22" fmla="*/ 0 w 51"/>
                    <a:gd name="T23" fmla="*/ 2 h 84"/>
                    <a:gd name="T24" fmla="*/ 1 w 51"/>
                    <a:gd name="T25" fmla="*/ 0 h 84"/>
                    <a:gd name="T26" fmla="*/ 2 w 51"/>
                    <a:gd name="T27" fmla="*/ 0 h 84"/>
                    <a:gd name="T28" fmla="*/ 3 w 51"/>
                    <a:gd name="T29" fmla="*/ 0 h 84"/>
                    <a:gd name="T30" fmla="*/ 4 w 51"/>
                    <a:gd name="T31" fmla="*/ 0 h 84"/>
                    <a:gd name="T32" fmla="*/ 6 w 51"/>
                    <a:gd name="T33" fmla="*/ 2 h 84"/>
                    <a:gd name="T34" fmla="*/ 7 w 51"/>
                    <a:gd name="T35" fmla="*/ 3 h 84"/>
                    <a:gd name="T36" fmla="*/ 8 w 51"/>
                    <a:gd name="T37" fmla="*/ 4 h 84"/>
                    <a:gd name="T38" fmla="*/ 9 w 51"/>
                    <a:gd name="T39" fmla="*/ 6 h 84"/>
                    <a:gd name="T40" fmla="*/ 10 w 51"/>
                    <a:gd name="T41" fmla="*/ 8 h 84"/>
                    <a:gd name="T42" fmla="*/ 12 w 51"/>
                    <a:gd name="T43" fmla="*/ 12 h 84"/>
                    <a:gd name="T44" fmla="*/ 12 w 51"/>
                    <a:gd name="T45" fmla="*/ 16 h 84"/>
                    <a:gd name="T46" fmla="*/ 12 w 51"/>
                    <a:gd name="T47" fmla="*/ 19 h 84"/>
                    <a:gd name="T48" fmla="*/ 11 w 51"/>
                    <a:gd name="T49" fmla="*/ 20 h 8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4"/>
                    <a:gd name="T77" fmla="*/ 51 w 51"/>
                    <a:gd name="T78" fmla="*/ 84 h 8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4">
                      <a:moveTo>
                        <a:pt x="44" y="83"/>
                      </a:moveTo>
                      <a:lnTo>
                        <a:pt x="40" y="84"/>
                      </a:lnTo>
                      <a:lnTo>
                        <a:pt x="36" y="83"/>
                      </a:lnTo>
                      <a:lnTo>
                        <a:pt x="32" y="80"/>
                      </a:lnTo>
                      <a:lnTo>
                        <a:pt x="26" y="77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4"/>
                      </a:lnTo>
                      <a:lnTo>
                        <a:pt x="0" y="19"/>
                      </a:lnTo>
                      <a:lnTo>
                        <a:pt x="2" y="8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19" y="3"/>
                      </a:lnTo>
                      <a:lnTo>
                        <a:pt x="24" y="8"/>
                      </a:lnTo>
                      <a:lnTo>
                        <a:pt x="29" y="13"/>
                      </a:lnTo>
                      <a:lnTo>
                        <a:pt x="35" y="19"/>
                      </a:lnTo>
                      <a:lnTo>
                        <a:pt x="39" y="26"/>
                      </a:lnTo>
                      <a:lnTo>
                        <a:pt x="43" y="34"/>
                      </a:lnTo>
                      <a:lnTo>
                        <a:pt x="49" y="50"/>
                      </a:lnTo>
                      <a:lnTo>
                        <a:pt x="51" y="65"/>
                      </a:lnTo>
                      <a:lnTo>
                        <a:pt x="49" y="77"/>
                      </a:lnTo>
                      <a:lnTo>
                        <a:pt x="44" y="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82" name="Freeform 100"/>
                <p:cNvSpPr>
                  <a:spLocks noChangeAspect="1"/>
                </p:cNvSpPr>
                <p:nvPr/>
              </p:nvSpPr>
              <p:spPr bwMode="auto">
                <a:xfrm>
                  <a:off x="5066" y="797"/>
                  <a:ext cx="26" cy="42"/>
                </a:xfrm>
                <a:custGeom>
                  <a:avLst/>
                  <a:gdLst>
                    <a:gd name="T0" fmla="*/ 12 w 52"/>
                    <a:gd name="T1" fmla="*/ 21 h 84"/>
                    <a:gd name="T2" fmla="*/ 11 w 52"/>
                    <a:gd name="T3" fmla="*/ 21 h 84"/>
                    <a:gd name="T4" fmla="*/ 10 w 52"/>
                    <a:gd name="T5" fmla="*/ 21 h 84"/>
                    <a:gd name="T6" fmla="*/ 8 w 52"/>
                    <a:gd name="T7" fmla="*/ 20 h 84"/>
                    <a:gd name="T8" fmla="*/ 7 w 52"/>
                    <a:gd name="T9" fmla="*/ 19 h 84"/>
                    <a:gd name="T10" fmla="*/ 6 w 52"/>
                    <a:gd name="T11" fmla="*/ 18 h 84"/>
                    <a:gd name="T12" fmla="*/ 4 w 52"/>
                    <a:gd name="T13" fmla="*/ 17 h 84"/>
                    <a:gd name="T14" fmla="*/ 3 w 52"/>
                    <a:gd name="T15" fmla="*/ 14 h 84"/>
                    <a:gd name="T16" fmla="*/ 2 w 52"/>
                    <a:gd name="T17" fmla="*/ 12 h 84"/>
                    <a:gd name="T18" fmla="*/ 1 w 52"/>
                    <a:gd name="T19" fmla="*/ 9 h 84"/>
                    <a:gd name="T20" fmla="*/ 0 w 52"/>
                    <a:gd name="T21" fmla="*/ 5 h 84"/>
                    <a:gd name="T22" fmla="*/ 1 w 52"/>
                    <a:gd name="T23" fmla="*/ 1 h 84"/>
                    <a:gd name="T24" fmla="*/ 2 w 52"/>
                    <a:gd name="T25" fmla="*/ 1 h 84"/>
                    <a:gd name="T26" fmla="*/ 3 w 52"/>
                    <a:gd name="T27" fmla="*/ 0 h 84"/>
                    <a:gd name="T28" fmla="*/ 3 w 52"/>
                    <a:gd name="T29" fmla="*/ 1 h 84"/>
                    <a:gd name="T30" fmla="*/ 5 w 52"/>
                    <a:gd name="T31" fmla="*/ 1 h 84"/>
                    <a:gd name="T32" fmla="*/ 7 w 52"/>
                    <a:gd name="T33" fmla="*/ 1 h 84"/>
                    <a:gd name="T34" fmla="*/ 7 w 52"/>
                    <a:gd name="T35" fmla="*/ 3 h 84"/>
                    <a:gd name="T36" fmla="*/ 9 w 52"/>
                    <a:gd name="T37" fmla="*/ 5 h 84"/>
                    <a:gd name="T38" fmla="*/ 10 w 52"/>
                    <a:gd name="T39" fmla="*/ 6 h 84"/>
                    <a:gd name="T40" fmla="*/ 11 w 52"/>
                    <a:gd name="T41" fmla="*/ 9 h 84"/>
                    <a:gd name="T42" fmla="*/ 13 w 52"/>
                    <a:gd name="T43" fmla="*/ 12 h 84"/>
                    <a:gd name="T44" fmla="*/ 13 w 52"/>
                    <a:gd name="T45" fmla="*/ 17 h 84"/>
                    <a:gd name="T46" fmla="*/ 13 w 52"/>
                    <a:gd name="T47" fmla="*/ 19 h 84"/>
                    <a:gd name="T48" fmla="*/ 12 w 52"/>
                    <a:gd name="T49" fmla="*/ 21 h 8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2"/>
                    <a:gd name="T76" fmla="*/ 0 h 84"/>
                    <a:gd name="T77" fmla="*/ 52 w 52"/>
                    <a:gd name="T78" fmla="*/ 84 h 8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2" h="84">
                      <a:moveTo>
                        <a:pt x="45" y="83"/>
                      </a:moveTo>
                      <a:lnTo>
                        <a:pt x="41" y="84"/>
                      </a:lnTo>
                      <a:lnTo>
                        <a:pt x="37" y="83"/>
                      </a:lnTo>
                      <a:lnTo>
                        <a:pt x="32" y="80"/>
                      </a:lnTo>
                      <a:lnTo>
                        <a:pt x="27" y="76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4"/>
                      </a:lnTo>
                      <a:lnTo>
                        <a:pt x="0" y="18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20" y="4"/>
                      </a:lnTo>
                      <a:lnTo>
                        <a:pt x="26" y="7"/>
                      </a:lnTo>
                      <a:lnTo>
                        <a:pt x="31" y="12"/>
                      </a:lnTo>
                      <a:lnTo>
                        <a:pt x="36" y="19"/>
                      </a:lnTo>
                      <a:lnTo>
                        <a:pt x="40" y="26"/>
                      </a:lnTo>
                      <a:lnTo>
                        <a:pt x="44" y="35"/>
                      </a:lnTo>
                      <a:lnTo>
                        <a:pt x="50" y="51"/>
                      </a:lnTo>
                      <a:lnTo>
                        <a:pt x="52" y="65"/>
                      </a:lnTo>
                      <a:lnTo>
                        <a:pt x="50" y="76"/>
                      </a:lnTo>
                      <a:lnTo>
                        <a:pt x="45" y="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83" name="Freeform 101"/>
                <p:cNvSpPr>
                  <a:spLocks noChangeAspect="1"/>
                </p:cNvSpPr>
                <p:nvPr/>
              </p:nvSpPr>
              <p:spPr bwMode="auto">
                <a:xfrm>
                  <a:off x="5024" y="762"/>
                  <a:ext cx="25" cy="42"/>
                </a:xfrm>
                <a:custGeom>
                  <a:avLst/>
                  <a:gdLst>
                    <a:gd name="T0" fmla="*/ 11 w 51"/>
                    <a:gd name="T1" fmla="*/ 21 h 83"/>
                    <a:gd name="T2" fmla="*/ 10 w 51"/>
                    <a:gd name="T3" fmla="*/ 21 h 83"/>
                    <a:gd name="T4" fmla="*/ 8 w 51"/>
                    <a:gd name="T5" fmla="*/ 21 h 83"/>
                    <a:gd name="T6" fmla="*/ 7 w 51"/>
                    <a:gd name="T7" fmla="*/ 20 h 83"/>
                    <a:gd name="T8" fmla="*/ 6 w 51"/>
                    <a:gd name="T9" fmla="*/ 19 h 83"/>
                    <a:gd name="T10" fmla="*/ 5 w 51"/>
                    <a:gd name="T11" fmla="*/ 18 h 83"/>
                    <a:gd name="T12" fmla="*/ 4 w 51"/>
                    <a:gd name="T13" fmla="*/ 17 h 83"/>
                    <a:gd name="T14" fmla="*/ 3 w 51"/>
                    <a:gd name="T15" fmla="*/ 15 h 83"/>
                    <a:gd name="T16" fmla="*/ 2 w 51"/>
                    <a:gd name="T17" fmla="*/ 13 h 83"/>
                    <a:gd name="T18" fmla="*/ 0 w 51"/>
                    <a:gd name="T19" fmla="*/ 9 h 83"/>
                    <a:gd name="T20" fmla="*/ 0 w 51"/>
                    <a:gd name="T21" fmla="*/ 5 h 83"/>
                    <a:gd name="T22" fmla="*/ 0 w 51"/>
                    <a:gd name="T23" fmla="*/ 2 h 83"/>
                    <a:gd name="T24" fmla="*/ 1 w 51"/>
                    <a:gd name="T25" fmla="*/ 1 h 83"/>
                    <a:gd name="T26" fmla="*/ 2 w 51"/>
                    <a:gd name="T27" fmla="*/ 0 h 83"/>
                    <a:gd name="T28" fmla="*/ 3 w 51"/>
                    <a:gd name="T29" fmla="*/ 1 h 83"/>
                    <a:gd name="T30" fmla="*/ 4 w 51"/>
                    <a:gd name="T31" fmla="*/ 1 h 83"/>
                    <a:gd name="T32" fmla="*/ 6 w 51"/>
                    <a:gd name="T33" fmla="*/ 2 h 83"/>
                    <a:gd name="T34" fmla="*/ 7 w 51"/>
                    <a:gd name="T35" fmla="*/ 3 h 83"/>
                    <a:gd name="T36" fmla="*/ 8 w 51"/>
                    <a:gd name="T37" fmla="*/ 5 h 83"/>
                    <a:gd name="T38" fmla="*/ 9 w 51"/>
                    <a:gd name="T39" fmla="*/ 7 h 83"/>
                    <a:gd name="T40" fmla="*/ 10 w 51"/>
                    <a:gd name="T41" fmla="*/ 9 h 83"/>
                    <a:gd name="T42" fmla="*/ 12 w 51"/>
                    <a:gd name="T43" fmla="*/ 13 h 83"/>
                    <a:gd name="T44" fmla="*/ 12 w 51"/>
                    <a:gd name="T45" fmla="*/ 17 h 83"/>
                    <a:gd name="T46" fmla="*/ 12 w 51"/>
                    <a:gd name="T47" fmla="*/ 19 h 83"/>
                    <a:gd name="T48" fmla="*/ 11 w 51"/>
                    <a:gd name="T49" fmla="*/ 21 h 8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3"/>
                    <a:gd name="T77" fmla="*/ 51 w 51"/>
                    <a:gd name="T78" fmla="*/ 83 h 83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3">
                      <a:moveTo>
                        <a:pt x="44" y="82"/>
                      </a:moveTo>
                      <a:lnTo>
                        <a:pt x="40" y="83"/>
                      </a:lnTo>
                      <a:lnTo>
                        <a:pt x="35" y="82"/>
                      </a:lnTo>
                      <a:lnTo>
                        <a:pt x="31" y="79"/>
                      </a:lnTo>
                      <a:lnTo>
                        <a:pt x="26" y="76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3"/>
                      </a:lnTo>
                      <a:lnTo>
                        <a:pt x="0" y="18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19" y="3"/>
                      </a:lnTo>
                      <a:lnTo>
                        <a:pt x="24" y="7"/>
                      </a:lnTo>
                      <a:lnTo>
                        <a:pt x="29" y="12"/>
                      </a:lnTo>
                      <a:lnTo>
                        <a:pt x="34" y="18"/>
                      </a:lnTo>
                      <a:lnTo>
                        <a:pt x="39" y="25"/>
                      </a:lnTo>
                      <a:lnTo>
                        <a:pt x="43" y="34"/>
                      </a:lnTo>
                      <a:lnTo>
                        <a:pt x="49" y="50"/>
                      </a:lnTo>
                      <a:lnTo>
                        <a:pt x="51" y="65"/>
                      </a:lnTo>
                      <a:lnTo>
                        <a:pt x="49" y="76"/>
                      </a:lnTo>
                      <a:lnTo>
                        <a:pt x="44" y="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84" name="Freeform 102"/>
                <p:cNvSpPr>
                  <a:spLocks noChangeAspect="1"/>
                </p:cNvSpPr>
                <p:nvPr/>
              </p:nvSpPr>
              <p:spPr bwMode="auto">
                <a:xfrm>
                  <a:off x="4961" y="772"/>
                  <a:ext cx="25" cy="42"/>
                </a:xfrm>
                <a:custGeom>
                  <a:avLst/>
                  <a:gdLst>
                    <a:gd name="T0" fmla="*/ 11 w 51"/>
                    <a:gd name="T1" fmla="*/ 21 h 85"/>
                    <a:gd name="T2" fmla="*/ 10 w 51"/>
                    <a:gd name="T3" fmla="*/ 21 h 85"/>
                    <a:gd name="T4" fmla="*/ 9 w 51"/>
                    <a:gd name="T5" fmla="*/ 21 h 85"/>
                    <a:gd name="T6" fmla="*/ 8 w 51"/>
                    <a:gd name="T7" fmla="*/ 20 h 85"/>
                    <a:gd name="T8" fmla="*/ 6 w 51"/>
                    <a:gd name="T9" fmla="*/ 19 h 85"/>
                    <a:gd name="T10" fmla="*/ 5 w 51"/>
                    <a:gd name="T11" fmla="*/ 17 h 85"/>
                    <a:gd name="T12" fmla="*/ 4 w 51"/>
                    <a:gd name="T13" fmla="*/ 16 h 85"/>
                    <a:gd name="T14" fmla="*/ 3 w 51"/>
                    <a:gd name="T15" fmla="*/ 14 h 85"/>
                    <a:gd name="T16" fmla="*/ 2 w 51"/>
                    <a:gd name="T17" fmla="*/ 12 h 85"/>
                    <a:gd name="T18" fmla="*/ 0 w 51"/>
                    <a:gd name="T19" fmla="*/ 8 h 85"/>
                    <a:gd name="T20" fmla="*/ 0 w 51"/>
                    <a:gd name="T21" fmla="*/ 4 h 85"/>
                    <a:gd name="T22" fmla="*/ 0 w 51"/>
                    <a:gd name="T23" fmla="*/ 1 h 85"/>
                    <a:gd name="T24" fmla="*/ 1 w 51"/>
                    <a:gd name="T25" fmla="*/ 0 h 85"/>
                    <a:gd name="T26" fmla="*/ 2 w 51"/>
                    <a:gd name="T27" fmla="*/ 0 h 85"/>
                    <a:gd name="T28" fmla="*/ 3 w 51"/>
                    <a:gd name="T29" fmla="*/ 0 h 85"/>
                    <a:gd name="T30" fmla="*/ 4 w 51"/>
                    <a:gd name="T31" fmla="*/ 1 h 85"/>
                    <a:gd name="T32" fmla="*/ 6 w 51"/>
                    <a:gd name="T33" fmla="*/ 1 h 85"/>
                    <a:gd name="T34" fmla="*/ 7 w 51"/>
                    <a:gd name="T35" fmla="*/ 3 h 85"/>
                    <a:gd name="T36" fmla="*/ 8 w 51"/>
                    <a:gd name="T37" fmla="*/ 5 h 85"/>
                    <a:gd name="T38" fmla="*/ 9 w 51"/>
                    <a:gd name="T39" fmla="*/ 6 h 85"/>
                    <a:gd name="T40" fmla="*/ 10 w 51"/>
                    <a:gd name="T41" fmla="*/ 8 h 85"/>
                    <a:gd name="T42" fmla="*/ 12 w 51"/>
                    <a:gd name="T43" fmla="*/ 12 h 85"/>
                    <a:gd name="T44" fmla="*/ 12 w 51"/>
                    <a:gd name="T45" fmla="*/ 16 h 85"/>
                    <a:gd name="T46" fmla="*/ 12 w 51"/>
                    <a:gd name="T47" fmla="*/ 19 h 85"/>
                    <a:gd name="T48" fmla="*/ 11 w 51"/>
                    <a:gd name="T49" fmla="*/ 21 h 8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5"/>
                    <a:gd name="T77" fmla="*/ 51 w 51"/>
                    <a:gd name="T78" fmla="*/ 85 h 85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5">
                      <a:moveTo>
                        <a:pt x="44" y="84"/>
                      </a:moveTo>
                      <a:lnTo>
                        <a:pt x="40" y="85"/>
                      </a:lnTo>
                      <a:lnTo>
                        <a:pt x="36" y="84"/>
                      </a:lnTo>
                      <a:lnTo>
                        <a:pt x="32" y="81"/>
                      </a:lnTo>
                      <a:lnTo>
                        <a:pt x="27" y="76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4"/>
                      </a:lnTo>
                      <a:lnTo>
                        <a:pt x="0" y="19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19" y="4"/>
                      </a:lnTo>
                      <a:lnTo>
                        <a:pt x="25" y="7"/>
                      </a:lnTo>
                      <a:lnTo>
                        <a:pt x="30" y="13"/>
                      </a:lnTo>
                      <a:lnTo>
                        <a:pt x="35" y="20"/>
                      </a:lnTo>
                      <a:lnTo>
                        <a:pt x="39" y="27"/>
                      </a:lnTo>
                      <a:lnTo>
                        <a:pt x="43" y="35"/>
                      </a:lnTo>
                      <a:lnTo>
                        <a:pt x="49" y="51"/>
                      </a:lnTo>
                      <a:lnTo>
                        <a:pt x="51" y="65"/>
                      </a:lnTo>
                      <a:lnTo>
                        <a:pt x="50" y="76"/>
                      </a:lnTo>
                      <a:lnTo>
                        <a:pt x="44" y="8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85" name="Freeform 103"/>
                <p:cNvSpPr>
                  <a:spLocks noChangeAspect="1"/>
                </p:cNvSpPr>
                <p:nvPr/>
              </p:nvSpPr>
              <p:spPr bwMode="auto">
                <a:xfrm>
                  <a:off x="4875" y="886"/>
                  <a:ext cx="15" cy="24"/>
                </a:xfrm>
                <a:custGeom>
                  <a:avLst/>
                  <a:gdLst>
                    <a:gd name="T0" fmla="*/ 7 w 30"/>
                    <a:gd name="T1" fmla="*/ 12 h 48"/>
                    <a:gd name="T2" fmla="*/ 6 w 30"/>
                    <a:gd name="T3" fmla="*/ 12 h 48"/>
                    <a:gd name="T4" fmla="*/ 4 w 30"/>
                    <a:gd name="T5" fmla="*/ 11 h 48"/>
                    <a:gd name="T6" fmla="*/ 3 w 30"/>
                    <a:gd name="T7" fmla="*/ 10 h 48"/>
                    <a:gd name="T8" fmla="*/ 1 w 30"/>
                    <a:gd name="T9" fmla="*/ 7 h 48"/>
                    <a:gd name="T10" fmla="*/ 1 w 30"/>
                    <a:gd name="T11" fmla="*/ 5 h 48"/>
                    <a:gd name="T12" fmla="*/ 0 w 30"/>
                    <a:gd name="T13" fmla="*/ 3 h 48"/>
                    <a:gd name="T14" fmla="*/ 1 w 30"/>
                    <a:gd name="T15" fmla="*/ 1 h 48"/>
                    <a:gd name="T16" fmla="*/ 1 w 30"/>
                    <a:gd name="T17" fmla="*/ 0 h 48"/>
                    <a:gd name="T18" fmla="*/ 3 w 30"/>
                    <a:gd name="T19" fmla="*/ 0 h 48"/>
                    <a:gd name="T20" fmla="*/ 4 w 30"/>
                    <a:gd name="T21" fmla="*/ 1 h 48"/>
                    <a:gd name="T22" fmla="*/ 5 w 30"/>
                    <a:gd name="T23" fmla="*/ 3 h 48"/>
                    <a:gd name="T24" fmla="*/ 7 w 30"/>
                    <a:gd name="T25" fmla="*/ 5 h 48"/>
                    <a:gd name="T26" fmla="*/ 7 w 30"/>
                    <a:gd name="T27" fmla="*/ 7 h 48"/>
                    <a:gd name="T28" fmla="*/ 8 w 30"/>
                    <a:gd name="T29" fmla="*/ 10 h 48"/>
                    <a:gd name="T30" fmla="*/ 8 w 30"/>
                    <a:gd name="T31" fmla="*/ 11 h 48"/>
                    <a:gd name="T32" fmla="*/ 7 w 30"/>
                    <a:gd name="T33" fmla="*/ 12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8"/>
                    <a:gd name="T53" fmla="*/ 30 w 30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8">
                      <a:moveTo>
                        <a:pt x="26" y="48"/>
                      </a:moveTo>
                      <a:lnTo>
                        <a:pt x="21" y="48"/>
                      </a:lnTo>
                      <a:lnTo>
                        <a:pt x="15" y="44"/>
                      </a:lnTo>
                      <a:lnTo>
                        <a:pt x="9" y="37"/>
                      </a:lnTo>
                      <a:lnTo>
                        <a:pt x="4" y="28"/>
                      </a:lnTo>
                      <a:lnTo>
                        <a:pt x="1" y="18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4" y="3"/>
                      </a:lnTo>
                      <a:lnTo>
                        <a:pt x="20" y="10"/>
                      </a:lnTo>
                      <a:lnTo>
                        <a:pt x="25" y="19"/>
                      </a:lnTo>
                      <a:lnTo>
                        <a:pt x="28" y="29"/>
                      </a:lnTo>
                      <a:lnTo>
                        <a:pt x="30" y="37"/>
                      </a:lnTo>
                      <a:lnTo>
                        <a:pt x="29" y="44"/>
                      </a:lnTo>
                      <a:lnTo>
                        <a:pt x="26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86" name="Freeform 104"/>
                <p:cNvSpPr>
                  <a:spLocks noChangeAspect="1"/>
                </p:cNvSpPr>
                <p:nvPr/>
              </p:nvSpPr>
              <p:spPr bwMode="auto">
                <a:xfrm>
                  <a:off x="4922" y="979"/>
                  <a:ext cx="15" cy="25"/>
                </a:xfrm>
                <a:custGeom>
                  <a:avLst/>
                  <a:gdLst>
                    <a:gd name="T0" fmla="*/ 7 w 30"/>
                    <a:gd name="T1" fmla="*/ 13 h 49"/>
                    <a:gd name="T2" fmla="*/ 5 w 30"/>
                    <a:gd name="T3" fmla="*/ 13 h 49"/>
                    <a:gd name="T4" fmla="*/ 4 w 30"/>
                    <a:gd name="T5" fmla="*/ 12 h 49"/>
                    <a:gd name="T6" fmla="*/ 3 w 30"/>
                    <a:gd name="T7" fmla="*/ 10 h 49"/>
                    <a:gd name="T8" fmla="*/ 1 w 30"/>
                    <a:gd name="T9" fmla="*/ 8 h 49"/>
                    <a:gd name="T10" fmla="*/ 1 w 30"/>
                    <a:gd name="T11" fmla="*/ 5 h 49"/>
                    <a:gd name="T12" fmla="*/ 0 w 30"/>
                    <a:gd name="T13" fmla="*/ 3 h 49"/>
                    <a:gd name="T14" fmla="*/ 1 w 30"/>
                    <a:gd name="T15" fmla="*/ 2 h 49"/>
                    <a:gd name="T16" fmla="*/ 1 w 30"/>
                    <a:gd name="T17" fmla="*/ 0 h 49"/>
                    <a:gd name="T18" fmla="*/ 3 w 30"/>
                    <a:gd name="T19" fmla="*/ 0 h 49"/>
                    <a:gd name="T20" fmla="*/ 4 w 30"/>
                    <a:gd name="T21" fmla="*/ 1 h 49"/>
                    <a:gd name="T22" fmla="*/ 5 w 30"/>
                    <a:gd name="T23" fmla="*/ 3 h 49"/>
                    <a:gd name="T24" fmla="*/ 7 w 30"/>
                    <a:gd name="T25" fmla="*/ 5 h 49"/>
                    <a:gd name="T26" fmla="*/ 7 w 30"/>
                    <a:gd name="T27" fmla="*/ 8 h 49"/>
                    <a:gd name="T28" fmla="*/ 8 w 30"/>
                    <a:gd name="T29" fmla="*/ 10 h 49"/>
                    <a:gd name="T30" fmla="*/ 7 w 30"/>
                    <a:gd name="T31" fmla="*/ 12 h 49"/>
                    <a:gd name="T32" fmla="*/ 7 w 30"/>
                    <a:gd name="T33" fmla="*/ 13 h 4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9"/>
                    <a:gd name="T53" fmla="*/ 30 w 30"/>
                    <a:gd name="T54" fmla="*/ 49 h 4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9">
                      <a:moveTo>
                        <a:pt x="25" y="49"/>
                      </a:moveTo>
                      <a:lnTo>
                        <a:pt x="20" y="49"/>
                      </a:lnTo>
                      <a:lnTo>
                        <a:pt x="15" y="45"/>
                      </a:lnTo>
                      <a:lnTo>
                        <a:pt x="9" y="39"/>
                      </a:lnTo>
                      <a:lnTo>
                        <a:pt x="4" y="30"/>
                      </a:lnTo>
                      <a:lnTo>
                        <a:pt x="1" y="20"/>
                      </a:lnTo>
                      <a:lnTo>
                        <a:pt x="0" y="11"/>
                      </a:lnTo>
                      <a:lnTo>
                        <a:pt x="1" y="5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4" y="3"/>
                      </a:lnTo>
                      <a:lnTo>
                        <a:pt x="20" y="11"/>
                      </a:lnTo>
                      <a:lnTo>
                        <a:pt x="25" y="20"/>
                      </a:lnTo>
                      <a:lnTo>
                        <a:pt x="28" y="30"/>
                      </a:lnTo>
                      <a:lnTo>
                        <a:pt x="30" y="39"/>
                      </a:lnTo>
                      <a:lnTo>
                        <a:pt x="28" y="45"/>
                      </a:lnTo>
                      <a:lnTo>
                        <a:pt x="25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87" name="Freeform 105"/>
                <p:cNvSpPr>
                  <a:spLocks noChangeAspect="1"/>
                </p:cNvSpPr>
                <p:nvPr/>
              </p:nvSpPr>
              <p:spPr bwMode="auto">
                <a:xfrm>
                  <a:off x="4933" y="924"/>
                  <a:ext cx="15" cy="25"/>
                </a:xfrm>
                <a:custGeom>
                  <a:avLst/>
                  <a:gdLst>
                    <a:gd name="T0" fmla="*/ 6 w 31"/>
                    <a:gd name="T1" fmla="*/ 13 h 49"/>
                    <a:gd name="T2" fmla="*/ 5 w 31"/>
                    <a:gd name="T3" fmla="*/ 13 h 49"/>
                    <a:gd name="T4" fmla="*/ 4 w 31"/>
                    <a:gd name="T5" fmla="*/ 11 h 49"/>
                    <a:gd name="T6" fmla="*/ 2 w 31"/>
                    <a:gd name="T7" fmla="*/ 10 h 49"/>
                    <a:gd name="T8" fmla="*/ 1 w 31"/>
                    <a:gd name="T9" fmla="*/ 8 h 49"/>
                    <a:gd name="T10" fmla="*/ 0 w 31"/>
                    <a:gd name="T11" fmla="*/ 5 h 49"/>
                    <a:gd name="T12" fmla="*/ 0 w 31"/>
                    <a:gd name="T13" fmla="*/ 3 h 49"/>
                    <a:gd name="T14" fmla="*/ 0 w 31"/>
                    <a:gd name="T15" fmla="*/ 1 h 49"/>
                    <a:gd name="T16" fmla="*/ 1 w 31"/>
                    <a:gd name="T17" fmla="*/ 0 h 49"/>
                    <a:gd name="T18" fmla="*/ 2 w 31"/>
                    <a:gd name="T19" fmla="*/ 0 h 49"/>
                    <a:gd name="T20" fmla="*/ 3 w 31"/>
                    <a:gd name="T21" fmla="*/ 1 h 49"/>
                    <a:gd name="T22" fmla="*/ 5 w 31"/>
                    <a:gd name="T23" fmla="*/ 3 h 49"/>
                    <a:gd name="T24" fmla="*/ 6 w 31"/>
                    <a:gd name="T25" fmla="*/ 5 h 49"/>
                    <a:gd name="T26" fmla="*/ 7 w 31"/>
                    <a:gd name="T27" fmla="*/ 8 h 49"/>
                    <a:gd name="T28" fmla="*/ 7 w 31"/>
                    <a:gd name="T29" fmla="*/ 10 h 49"/>
                    <a:gd name="T30" fmla="*/ 7 w 31"/>
                    <a:gd name="T31" fmla="*/ 12 h 49"/>
                    <a:gd name="T32" fmla="*/ 6 w 31"/>
                    <a:gd name="T33" fmla="*/ 13 h 4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1"/>
                    <a:gd name="T52" fmla="*/ 0 h 49"/>
                    <a:gd name="T53" fmla="*/ 31 w 31"/>
                    <a:gd name="T54" fmla="*/ 49 h 4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1" h="49">
                      <a:moveTo>
                        <a:pt x="26" y="49"/>
                      </a:moveTo>
                      <a:lnTo>
                        <a:pt x="21" y="49"/>
                      </a:lnTo>
                      <a:lnTo>
                        <a:pt x="16" y="44"/>
                      </a:lnTo>
                      <a:lnTo>
                        <a:pt x="10" y="38"/>
                      </a:lnTo>
                      <a:lnTo>
                        <a:pt x="5" y="29"/>
                      </a:lnTo>
                      <a:lnTo>
                        <a:pt x="2" y="19"/>
                      </a:lnTo>
                      <a:lnTo>
                        <a:pt x="0" y="11"/>
                      </a:lnTo>
                      <a:lnTo>
                        <a:pt x="1" y="4"/>
                      </a:lnTo>
                      <a:lnTo>
                        <a:pt x="4" y="0"/>
                      </a:lnTo>
                      <a:lnTo>
                        <a:pt x="8" y="0"/>
                      </a:lnTo>
                      <a:lnTo>
                        <a:pt x="15" y="4"/>
                      </a:lnTo>
                      <a:lnTo>
                        <a:pt x="20" y="11"/>
                      </a:lnTo>
                      <a:lnTo>
                        <a:pt x="26" y="20"/>
                      </a:lnTo>
                      <a:lnTo>
                        <a:pt x="29" y="30"/>
                      </a:lnTo>
                      <a:lnTo>
                        <a:pt x="31" y="38"/>
                      </a:lnTo>
                      <a:lnTo>
                        <a:pt x="29" y="46"/>
                      </a:lnTo>
                      <a:lnTo>
                        <a:pt x="26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88" name="Freeform 106"/>
                <p:cNvSpPr>
                  <a:spLocks noChangeAspect="1"/>
                </p:cNvSpPr>
                <p:nvPr/>
              </p:nvSpPr>
              <p:spPr bwMode="auto">
                <a:xfrm>
                  <a:off x="4951" y="865"/>
                  <a:ext cx="15" cy="24"/>
                </a:xfrm>
                <a:custGeom>
                  <a:avLst/>
                  <a:gdLst>
                    <a:gd name="T0" fmla="*/ 7 w 30"/>
                    <a:gd name="T1" fmla="*/ 12 h 49"/>
                    <a:gd name="T2" fmla="*/ 6 w 30"/>
                    <a:gd name="T3" fmla="*/ 12 h 49"/>
                    <a:gd name="T4" fmla="*/ 4 w 30"/>
                    <a:gd name="T5" fmla="*/ 11 h 49"/>
                    <a:gd name="T6" fmla="*/ 3 w 30"/>
                    <a:gd name="T7" fmla="*/ 9 h 49"/>
                    <a:gd name="T8" fmla="*/ 2 w 30"/>
                    <a:gd name="T9" fmla="*/ 7 h 49"/>
                    <a:gd name="T10" fmla="*/ 1 w 30"/>
                    <a:gd name="T11" fmla="*/ 4 h 49"/>
                    <a:gd name="T12" fmla="*/ 0 w 30"/>
                    <a:gd name="T13" fmla="*/ 2 h 49"/>
                    <a:gd name="T14" fmla="*/ 1 w 30"/>
                    <a:gd name="T15" fmla="*/ 1 h 49"/>
                    <a:gd name="T16" fmla="*/ 1 w 30"/>
                    <a:gd name="T17" fmla="*/ 0 h 49"/>
                    <a:gd name="T18" fmla="*/ 3 w 30"/>
                    <a:gd name="T19" fmla="*/ 0 h 49"/>
                    <a:gd name="T20" fmla="*/ 4 w 30"/>
                    <a:gd name="T21" fmla="*/ 1 h 49"/>
                    <a:gd name="T22" fmla="*/ 5 w 30"/>
                    <a:gd name="T23" fmla="*/ 2 h 49"/>
                    <a:gd name="T24" fmla="*/ 7 w 30"/>
                    <a:gd name="T25" fmla="*/ 5 h 49"/>
                    <a:gd name="T26" fmla="*/ 7 w 30"/>
                    <a:gd name="T27" fmla="*/ 7 h 49"/>
                    <a:gd name="T28" fmla="*/ 8 w 30"/>
                    <a:gd name="T29" fmla="*/ 9 h 49"/>
                    <a:gd name="T30" fmla="*/ 8 w 30"/>
                    <a:gd name="T31" fmla="*/ 11 h 49"/>
                    <a:gd name="T32" fmla="*/ 7 w 30"/>
                    <a:gd name="T33" fmla="*/ 12 h 4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9"/>
                    <a:gd name="T53" fmla="*/ 30 w 30"/>
                    <a:gd name="T54" fmla="*/ 49 h 4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9">
                      <a:moveTo>
                        <a:pt x="26" y="49"/>
                      </a:moveTo>
                      <a:lnTo>
                        <a:pt x="21" y="49"/>
                      </a:lnTo>
                      <a:lnTo>
                        <a:pt x="16" y="45"/>
                      </a:lnTo>
                      <a:lnTo>
                        <a:pt x="10" y="39"/>
                      </a:lnTo>
                      <a:lnTo>
                        <a:pt x="5" y="30"/>
                      </a:lnTo>
                      <a:lnTo>
                        <a:pt x="1" y="19"/>
                      </a:lnTo>
                      <a:lnTo>
                        <a:pt x="0" y="11"/>
                      </a:lnTo>
                      <a:lnTo>
                        <a:pt x="1" y="4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5" y="4"/>
                      </a:lnTo>
                      <a:lnTo>
                        <a:pt x="20" y="11"/>
                      </a:lnTo>
                      <a:lnTo>
                        <a:pt x="25" y="20"/>
                      </a:lnTo>
                      <a:lnTo>
                        <a:pt x="28" y="31"/>
                      </a:lnTo>
                      <a:lnTo>
                        <a:pt x="30" y="39"/>
                      </a:lnTo>
                      <a:lnTo>
                        <a:pt x="29" y="46"/>
                      </a:lnTo>
                      <a:lnTo>
                        <a:pt x="26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89" name="Freeform 107"/>
                <p:cNvSpPr>
                  <a:spLocks noChangeAspect="1"/>
                </p:cNvSpPr>
                <p:nvPr/>
              </p:nvSpPr>
              <p:spPr bwMode="auto">
                <a:xfrm>
                  <a:off x="4993" y="998"/>
                  <a:ext cx="15" cy="23"/>
                </a:xfrm>
                <a:custGeom>
                  <a:avLst/>
                  <a:gdLst>
                    <a:gd name="T0" fmla="*/ 6 w 32"/>
                    <a:gd name="T1" fmla="*/ 11 h 47"/>
                    <a:gd name="T2" fmla="*/ 5 w 32"/>
                    <a:gd name="T3" fmla="*/ 11 h 47"/>
                    <a:gd name="T4" fmla="*/ 4 w 32"/>
                    <a:gd name="T5" fmla="*/ 11 h 47"/>
                    <a:gd name="T6" fmla="*/ 2 w 32"/>
                    <a:gd name="T7" fmla="*/ 9 h 47"/>
                    <a:gd name="T8" fmla="*/ 1 w 32"/>
                    <a:gd name="T9" fmla="*/ 7 h 47"/>
                    <a:gd name="T10" fmla="*/ 0 w 32"/>
                    <a:gd name="T11" fmla="*/ 4 h 47"/>
                    <a:gd name="T12" fmla="*/ 0 w 32"/>
                    <a:gd name="T13" fmla="*/ 2 h 47"/>
                    <a:gd name="T14" fmla="*/ 0 w 32"/>
                    <a:gd name="T15" fmla="*/ 0 h 47"/>
                    <a:gd name="T16" fmla="*/ 1 w 32"/>
                    <a:gd name="T17" fmla="*/ 0 h 47"/>
                    <a:gd name="T18" fmla="*/ 2 w 32"/>
                    <a:gd name="T19" fmla="*/ 0 h 47"/>
                    <a:gd name="T20" fmla="*/ 3 w 32"/>
                    <a:gd name="T21" fmla="*/ 0 h 47"/>
                    <a:gd name="T22" fmla="*/ 4 w 32"/>
                    <a:gd name="T23" fmla="*/ 2 h 47"/>
                    <a:gd name="T24" fmla="*/ 6 w 32"/>
                    <a:gd name="T25" fmla="*/ 4 h 47"/>
                    <a:gd name="T26" fmla="*/ 7 w 32"/>
                    <a:gd name="T27" fmla="*/ 7 h 47"/>
                    <a:gd name="T28" fmla="*/ 7 w 32"/>
                    <a:gd name="T29" fmla="*/ 9 h 47"/>
                    <a:gd name="T30" fmla="*/ 7 w 32"/>
                    <a:gd name="T31" fmla="*/ 11 h 47"/>
                    <a:gd name="T32" fmla="*/ 6 w 32"/>
                    <a:gd name="T33" fmla="*/ 11 h 4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2"/>
                    <a:gd name="T52" fmla="*/ 0 h 47"/>
                    <a:gd name="T53" fmla="*/ 32 w 32"/>
                    <a:gd name="T54" fmla="*/ 47 h 4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2" h="47">
                      <a:moveTo>
                        <a:pt x="26" y="47"/>
                      </a:moveTo>
                      <a:lnTo>
                        <a:pt x="21" y="47"/>
                      </a:lnTo>
                      <a:lnTo>
                        <a:pt x="16" y="44"/>
                      </a:lnTo>
                      <a:lnTo>
                        <a:pt x="10" y="37"/>
                      </a:lnTo>
                      <a:lnTo>
                        <a:pt x="5" y="28"/>
                      </a:lnTo>
                      <a:lnTo>
                        <a:pt x="2" y="18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5" y="3"/>
                      </a:lnTo>
                      <a:lnTo>
                        <a:pt x="20" y="10"/>
                      </a:lnTo>
                      <a:lnTo>
                        <a:pt x="26" y="19"/>
                      </a:lnTo>
                      <a:lnTo>
                        <a:pt x="29" y="28"/>
                      </a:lnTo>
                      <a:lnTo>
                        <a:pt x="32" y="38"/>
                      </a:lnTo>
                      <a:lnTo>
                        <a:pt x="29" y="44"/>
                      </a:lnTo>
                      <a:lnTo>
                        <a:pt x="26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90" name="Freeform 108"/>
                <p:cNvSpPr>
                  <a:spLocks noChangeAspect="1"/>
                </p:cNvSpPr>
                <p:nvPr/>
              </p:nvSpPr>
              <p:spPr bwMode="auto">
                <a:xfrm>
                  <a:off x="5022" y="919"/>
                  <a:ext cx="16" cy="24"/>
                </a:xfrm>
                <a:custGeom>
                  <a:avLst/>
                  <a:gdLst>
                    <a:gd name="T0" fmla="*/ 7 w 30"/>
                    <a:gd name="T1" fmla="*/ 12 h 48"/>
                    <a:gd name="T2" fmla="*/ 6 w 30"/>
                    <a:gd name="T3" fmla="*/ 12 h 48"/>
                    <a:gd name="T4" fmla="*/ 4 w 30"/>
                    <a:gd name="T5" fmla="*/ 11 h 48"/>
                    <a:gd name="T6" fmla="*/ 3 w 30"/>
                    <a:gd name="T7" fmla="*/ 10 h 48"/>
                    <a:gd name="T8" fmla="*/ 1 w 30"/>
                    <a:gd name="T9" fmla="*/ 7 h 48"/>
                    <a:gd name="T10" fmla="*/ 1 w 30"/>
                    <a:gd name="T11" fmla="*/ 5 h 48"/>
                    <a:gd name="T12" fmla="*/ 0 w 30"/>
                    <a:gd name="T13" fmla="*/ 3 h 48"/>
                    <a:gd name="T14" fmla="*/ 1 w 30"/>
                    <a:gd name="T15" fmla="*/ 1 h 48"/>
                    <a:gd name="T16" fmla="*/ 1 w 30"/>
                    <a:gd name="T17" fmla="*/ 0 h 48"/>
                    <a:gd name="T18" fmla="*/ 3 w 30"/>
                    <a:gd name="T19" fmla="*/ 0 h 48"/>
                    <a:gd name="T20" fmla="*/ 4 w 30"/>
                    <a:gd name="T21" fmla="*/ 1 h 48"/>
                    <a:gd name="T22" fmla="*/ 6 w 30"/>
                    <a:gd name="T23" fmla="*/ 3 h 48"/>
                    <a:gd name="T24" fmla="*/ 7 w 30"/>
                    <a:gd name="T25" fmla="*/ 5 h 48"/>
                    <a:gd name="T26" fmla="*/ 8 w 30"/>
                    <a:gd name="T27" fmla="*/ 7 h 48"/>
                    <a:gd name="T28" fmla="*/ 9 w 30"/>
                    <a:gd name="T29" fmla="*/ 10 h 48"/>
                    <a:gd name="T30" fmla="*/ 8 w 30"/>
                    <a:gd name="T31" fmla="*/ 11 h 48"/>
                    <a:gd name="T32" fmla="*/ 7 w 30"/>
                    <a:gd name="T33" fmla="*/ 12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8"/>
                    <a:gd name="T53" fmla="*/ 30 w 30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8">
                      <a:moveTo>
                        <a:pt x="26" y="48"/>
                      </a:moveTo>
                      <a:lnTo>
                        <a:pt x="21" y="48"/>
                      </a:lnTo>
                      <a:lnTo>
                        <a:pt x="15" y="44"/>
                      </a:lnTo>
                      <a:lnTo>
                        <a:pt x="9" y="37"/>
                      </a:lnTo>
                      <a:lnTo>
                        <a:pt x="4" y="28"/>
                      </a:lnTo>
                      <a:lnTo>
                        <a:pt x="1" y="18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4" y="3"/>
                      </a:lnTo>
                      <a:lnTo>
                        <a:pt x="20" y="10"/>
                      </a:lnTo>
                      <a:lnTo>
                        <a:pt x="25" y="19"/>
                      </a:lnTo>
                      <a:lnTo>
                        <a:pt x="28" y="29"/>
                      </a:lnTo>
                      <a:lnTo>
                        <a:pt x="30" y="37"/>
                      </a:lnTo>
                      <a:lnTo>
                        <a:pt x="29" y="44"/>
                      </a:lnTo>
                      <a:lnTo>
                        <a:pt x="26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91" name="Freeform 109"/>
                <p:cNvSpPr>
                  <a:spLocks noChangeAspect="1"/>
                </p:cNvSpPr>
                <p:nvPr/>
              </p:nvSpPr>
              <p:spPr bwMode="auto">
                <a:xfrm>
                  <a:off x="5056" y="1016"/>
                  <a:ext cx="16" cy="24"/>
                </a:xfrm>
                <a:custGeom>
                  <a:avLst/>
                  <a:gdLst>
                    <a:gd name="T0" fmla="*/ 7 w 30"/>
                    <a:gd name="T1" fmla="*/ 12 h 47"/>
                    <a:gd name="T2" fmla="*/ 6 w 30"/>
                    <a:gd name="T3" fmla="*/ 12 h 47"/>
                    <a:gd name="T4" fmla="*/ 4 w 30"/>
                    <a:gd name="T5" fmla="*/ 11 h 47"/>
                    <a:gd name="T6" fmla="*/ 3 w 30"/>
                    <a:gd name="T7" fmla="*/ 10 h 47"/>
                    <a:gd name="T8" fmla="*/ 1 w 30"/>
                    <a:gd name="T9" fmla="*/ 7 h 47"/>
                    <a:gd name="T10" fmla="*/ 1 w 30"/>
                    <a:gd name="T11" fmla="*/ 5 h 47"/>
                    <a:gd name="T12" fmla="*/ 0 w 30"/>
                    <a:gd name="T13" fmla="*/ 3 h 47"/>
                    <a:gd name="T14" fmla="*/ 1 w 30"/>
                    <a:gd name="T15" fmla="*/ 1 h 47"/>
                    <a:gd name="T16" fmla="*/ 1 w 30"/>
                    <a:gd name="T17" fmla="*/ 0 h 47"/>
                    <a:gd name="T18" fmla="*/ 3 w 30"/>
                    <a:gd name="T19" fmla="*/ 0 h 47"/>
                    <a:gd name="T20" fmla="*/ 4 w 30"/>
                    <a:gd name="T21" fmla="*/ 1 h 47"/>
                    <a:gd name="T22" fmla="*/ 6 w 30"/>
                    <a:gd name="T23" fmla="*/ 3 h 47"/>
                    <a:gd name="T24" fmla="*/ 7 w 30"/>
                    <a:gd name="T25" fmla="*/ 5 h 47"/>
                    <a:gd name="T26" fmla="*/ 8 w 30"/>
                    <a:gd name="T27" fmla="*/ 8 h 47"/>
                    <a:gd name="T28" fmla="*/ 9 w 30"/>
                    <a:gd name="T29" fmla="*/ 10 h 47"/>
                    <a:gd name="T30" fmla="*/ 8 w 30"/>
                    <a:gd name="T31" fmla="*/ 11 h 47"/>
                    <a:gd name="T32" fmla="*/ 7 w 30"/>
                    <a:gd name="T33" fmla="*/ 12 h 4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7"/>
                    <a:gd name="T53" fmla="*/ 30 w 30"/>
                    <a:gd name="T54" fmla="*/ 47 h 4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7">
                      <a:moveTo>
                        <a:pt x="25" y="47"/>
                      </a:moveTo>
                      <a:lnTo>
                        <a:pt x="20" y="47"/>
                      </a:lnTo>
                      <a:lnTo>
                        <a:pt x="15" y="43"/>
                      </a:lnTo>
                      <a:lnTo>
                        <a:pt x="9" y="37"/>
                      </a:lnTo>
                      <a:lnTo>
                        <a:pt x="4" y="28"/>
                      </a:lnTo>
                      <a:lnTo>
                        <a:pt x="1" y="18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4" y="4"/>
                      </a:lnTo>
                      <a:lnTo>
                        <a:pt x="20" y="10"/>
                      </a:lnTo>
                      <a:lnTo>
                        <a:pt x="25" y="19"/>
                      </a:lnTo>
                      <a:lnTo>
                        <a:pt x="28" y="29"/>
                      </a:lnTo>
                      <a:lnTo>
                        <a:pt x="30" y="37"/>
                      </a:lnTo>
                      <a:lnTo>
                        <a:pt x="28" y="44"/>
                      </a:lnTo>
                      <a:lnTo>
                        <a:pt x="25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92" name="Freeform 110"/>
                <p:cNvSpPr>
                  <a:spLocks noChangeAspect="1"/>
                </p:cNvSpPr>
                <p:nvPr/>
              </p:nvSpPr>
              <p:spPr bwMode="auto">
                <a:xfrm>
                  <a:off x="5018" y="833"/>
                  <a:ext cx="15" cy="24"/>
                </a:xfrm>
                <a:custGeom>
                  <a:avLst/>
                  <a:gdLst>
                    <a:gd name="T0" fmla="*/ 7 w 30"/>
                    <a:gd name="T1" fmla="*/ 12 h 48"/>
                    <a:gd name="T2" fmla="*/ 6 w 30"/>
                    <a:gd name="T3" fmla="*/ 12 h 48"/>
                    <a:gd name="T4" fmla="*/ 4 w 30"/>
                    <a:gd name="T5" fmla="*/ 11 h 48"/>
                    <a:gd name="T6" fmla="*/ 3 w 30"/>
                    <a:gd name="T7" fmla="*/ 10 h 48"/>
                    <a:gd name="T8" fmla="*/ 2 w 30"/>
                    <a:gd name="T9" fmla="*/ 7 h 48"/>
                    <a:gd name="T10" fmla="*/ 1 w 30"/>
                    <a:gd name="T11" fmla="*/ 5 h 48"/>
                    <a:gd name="T12" fmla="*/ 0 w 30"/>
                    <a:gd name="T13" fmla="*/ 3 h 48"/>
                    <a:gd name="T14" fmla="*/ 1 w 30"/>
                    <a:gd name="T15" fmla="*/ 1 h 48"/>
                    <a:gd name="T16" fmla="*/ 1 w 30"/>
                    <a:gd name="T17" fmla="*/ 0 h 48"/>
                    <a:gd name="T18" fmla="*/ 3 w 30"/>
                    <a:gd name="T19" fmla="*/ 0 h 48"/>
                    <a:gd name="T20" fmla="*/ 4 w 30"/>
                    <a:gd name="T21" fmla="*/ 1 h 48"/>
                    <a:gd name="T22" fmla="*/ 5 w 30"/>
                    <a:gd name="T23" fmla="*/ 3 h 48"/>
                    <a:gd name="T24" fmla="*/ 7 w 30"/>
                    <a:gd name="T25" fmla="*/ 5 h 48"/>
                    <a:gd name="T26" fmla="*/ 8 w 30"/>
                    <a:gd name="T27" fmla="*/ 7 h 48"/>
                    <a:gd name="T28" fmla="*/ 8 w 30"/>
                    <a:gd name="T29" fmla="*/ 10 h 48"/>
                    <a:gd name="T30" fmla="*/ 8 w 30"/>
                    <a:gd name="T31" fmla="*/ 12 h 48"/>
                    <a:gd name="T32" fmla="*/ 7 w 30"/>
                    <a:gd name="T33" fmla="*/ 12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8"/>
                    <a:gd name="T53" fmla="*/ 30 w 30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8">
                      <a:moveTo>
                        <a:pt x="26" y="48"/>
                      </a:moveTo>
                      <a:lnTo>
                        <a:pt x="21" y="48"/>
                      </a:lnTo>
                      <a:lnTo>
                        <a:pt x="16" y="44"/>
                      </a:lnTo>
                      <a:lnTo>
                        <a:pt x="10" y="38"/>
                      </a:lnTo>
                      <a:lnTo>
                        <a:pt x="5" y="29"/>
                      </a:lnTo>
                      <a:lnTo>
                        <a:pt x="2" y="18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5" y="3"/>
                      </a:lnTo>
                      <a:lnTo>
                        <a:pt x="20" y="10"/>
                      </a:lnTo>
                      <a:lnTo>
                        <a:pt x="25" y="19"/>
                      </a:lnTo>
                      <a:lnTo>
                        <a:pt x="29" y="30"/>
                      </a:lnTo>
                      <a:lnTo>
                        <a:pt x="30" y="38"/>
                      </a:lnTo>
                      <a:lnTo>
                        <a:pt x="29" y="45"/>
                      </a:lnTo>
                      <a:lnTo>
                        <a:pt x="26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93" name="Freeform 111"/>
                <p:cNvSpPr>
                  <a:spLocks noChangeAspect="1"/>
                </p:cNvSpPr>
                <p:nvPr/>
              </p:nvSpPr>
              <p:spPr bwMode="auto">
                <a:xfrm>
                  <a:off x="5083" y="887"/>
                  <a:ext cx="15" cy="25"/>
                </a:xfrm>
                <a:custGeom>
                  <a:avLst/>
                  <a:gdLst>
                    <a:gd name="T0" fmla="*/ 7 w 30"/>
                    <a:gd name="T1" fmla="*/ 13 h 48"/>
                    <a:gd name="T2" fmla="*/ 5 w 30"/>
                    <a:gd name="T3" fmla="*/ 13 h 48"/>
                    <a:gd name="T4" fmla="*/ 4 w 30"/>
                    <a:gd name="T5" fmla="*/ 12 h 48"/>
                    <a:gd name="T6" fmla="*/ 3 w 30"/>
                    <a:gd name="T7" fmla="*/ 10 h 48"/>
                    <a:gd name="T8" fmla="*/ 1 w 30"/>
                    <a:gd name="T9" fmla="*/ 8 h 48"/>
                    <a:gd name="T10" fmla="*/ 1 w 30"/>
                    <a:gd name="T11" fmla="*/ 5 h 48"/>
                    <a:gd name="T12" fmla="*/ 0 w 30"/>
                    <a:gd name="T13" fmla="*/ 3 h 48"/>
                    <a:gd name="T14" fmla="*/ 1 w 30"/>
                    <a:gd name="T15" fmla="*/ 1 h 48"/>
                    <a:gd name="T16" fmla="*/ 1 w 30"/>
                    <a:gd name="T17" fmla="*/ 0 h 48"/>
                    <a:gd name="T18" fmla="*/ 3 w 30"/>
                    <a:gd name="T19" fmla="*/ 0 h 48"/>
                    <a:gd name="T20" fmla="*/ 4 w 30"/>
                    <a:gd name="T21" fmla="*/ 1 h 48"/>
                    <a:gd name="T22" fmla="*/ 5 w 30"/>
                    <a:gd name="T23" fmla="*/ 3 h 48"/>
                    <a:gd name="T24" fmla="*/ 7 w 30"/>
                    <a:gd name="T25" fmla="*/ 5 h 48"/>
                    <a:gd name="T26" fmla="*/ 7 w 30"/>
                    <a:gd name="T27" fmla="*/ 8 h 48"/>
                    <a:gd name="T28" fmla="*/ 8 w 30"/>
                    <a:gd name="T29" fmla="*/ 10 h 48"/>
                    <a:gd name="T30" fmla="*/ 7 w 30"/>
                    <a:gd name="T31" fmla="*/ 12 h 48"/>
                    <a:gd name="T32" fmla="*/ 7 w 30"/>
                    <a:gd name="T33" fmla="*/ 13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8"/>
                    <a:gd name="T53" fmla="*/ 30 w 30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8">
                      <a:moveTo>
                        <a:pt x="25" y="48"/>
                      </a:moveTo>
                      <a:lnTo>
                        <a:pt x="20" y="48"/>
                      </a:lnTo>
                      <a:lnTo>
                        <a:pt x="15" y="44"/>
                      </a:lnTo>
                      <a:lnTo>
                        <a:pt x="9" y="38"/>
                      </a:lnTo>
                      <a:lnTo>
                        <a:pt x="4" y="29"/>
                      </a:lnTo>
                      <a:lnTo>
                        <a:pt x="1" y="19"/>
                      </a:lnTo>
                      <a:lnTo>
                        <a:pt x="0" y="11"/>
                      </a:lnTo>
                      <a:lnTo>
                        <a:pt x="1" y="4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4" y="4"/>
                      </a:lnTo>
                      <a:lnTo>
                        <a:pt x="20" y="11"/>
                      </a:lnTo>
                      <a:lnTo>
                        <a:pt x="25" y="20"/>
                      </a:lnTo>
                      <a:lnTo>
                        <a:pt x="28" y="30"/>
                      </a:lnTo>
                      <a:lnTo>
                        <a:pt x="30" y="38"/>
                      </a:lnTo>
                      <a:lnTo>
                        <a:pt x="28" y="45"/>
                      </a:lnTo>
                      <a:lnTo>
                        <a:pt x="25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94" name="Freeform 112"/>
                <p:cNvSpPr>
                  <a:spLocks noChangeAspect="1"/>
                </p:cNvSpPr>
                <p:nvPr/>
              </p:nvSpPr>
              <p:spPr bwMode="auto">
                <a:xfrm>
                  <a:off x="5068" y="953"/>
                  <a:ext cx="15" cy="25"/>
                </a:xfrm>
                <a:custGeom>
                  <a:avLst/>
                  <a:gdLst>
                    <a:gd name="T0" fmla="*/ 6 w 31"/>
                    <a:gd name="T1" fmla="*/ 13 h 48"/>
                    <a:gd name="T2" fmla="*/ 5 w 31"/>
                    <a:gd name="T3" fmla="*/ 13 h 48"/>
                    <a:gd name="T4" fmla="*/ 4 w 31"/>
                    <a:gd name="T5" fmla="*/ 12 h 48"/>
                    <a:gd name="T6" fmla="*/ 2 w 31"/>
                    <a:gd name="T7" fmla="*/ 10 h 48"/>
                    <a:gd name="T8" fmla="*/ 1 w 31"/>
                    <a:gd name="T9" fmla="*/ 8 h 48"/>
                    <a:gd name="T10" fmla="*/ 0 w 31"/>
                    <a:gd name="T11" fmla="*/ 5 h 48"/>
                    <a:gd name="T12" fmla="*/ 0 w 31"/>
                    <a:gd name="T13" fmla="*/ 3 h 48"/>
                    <a:gd name="T14" fmla="*/ 0 w 31"/>
                    <a:gd name="T15" fmla="*/ 1 h 48"/>
                    <a:gd name="T16" fmla="*/ 1 w 31"/>
                    <a:gd name="T17" fmla="*/ 0 h 48"/>
                    <a:gd name="T18" fmla="*/ 2 w 31"/>
                    <a:gd name="T19" fmla="*/ 0 h 48"/>
                    <a:gd name="T20" fmla="*/ 3 w 31"/>
                    <a:gd name="T21" fmla="*/ 1 h 48"/>
                    <a:gd name="T22" fmla="*/ 5 w 31"/>
                    <a:gd name="T23" fmla="*/ 3 h 48"/>
                    <a:gd name="T24" fmla="*/ 6 w 31"/>
                    <a:gd name="T25" fmla="*/ 5 h 48"/>
                    <a:gd name="T26" fmla="*/ 7 w 31"/>
                    <a:gd name="T27" fmla="*/ 8 h 48"/>
                    <a:gd name="T28" fmla="*/ 7 w 31"/>
                    <a:gd name="T29" fmla="*/ 10 h 48"/>
                    <a:gd name="T30" fmla="*/ 7 w 31"/>
                    <a:gd name="T31" fmla="*/ 12 h 48"/>
                    <a:gd name="T32" fmla="*/ 6 w 31"/>
                    <a:gd name="T33" fmla="*/ 13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1"/>
                    <a:gd name="T52" fmla="*/ 0 h 48"/>
                    <a:gd name="T53" fmla="*/ 31 w 31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1" h="48">
                      <a:moveTo>
                        <a:pt x="27" y="48"/>
                      </a:moveTo>
                      <a:lnTo>
                        <a:pt x="22" y="48"/>
                      </a:lnTo>
                      <a:lnTo>
                        <a:pt x="16" y="44"/>
                      </a:lnTo>
                      <a:lnTo>
                        <a:pt x="10" y="38"/>
                      </a:lnTo>
                      <a:lnTo>
                        <a:pt x="5" y="29"/>
                      </a:lnTo>
                      <a:lnTo>
                        <a:pt x="2" y="19"/>
                      </a:lnTo>
                      <a:lnTo>
                        <a:pt x="0" y="11"/>
                      </a:lnTo>
                      <a:lnTo>
                        <a:pt x="1" y="4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5" y="4"/>
                      </a:lnTo>
                      <a:lnTo>
                        <a:pt x="20" y="11"/>
                      </a:lnTo>
                      <a:lnTo>
                        <a:pt x="26" y="20"/>
                      </a:lnTo>
                      <a:lnTo>
                        <a:pt x="30" y="30"/>
                      </a:lnTo>
                      <a:lnTo>
                        <a:pt x="31" y="38"/>
                      </a:lnTo>
                      <a:lnTo>
                        <a:pt x="30" y="45"/>
                      </a:lnTo>
                      <a:lnTo>
                        <a:pt x="2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95" name="Freeform 113"/>
                <p:cNvSpPr>
                  <a:spLocks noChangeAspect="1"/>
                </p:cNvSpPr>
                <p:nvPr/>
              </p:nvSpPr>
              <p:spPr bwMode="auto">
                <a:xfrm>
                  <a:off x="5072" y="806"/>
                  <a:ext cx="15" cy="24"/>
                </a:xfrm>
                <a:custGeom>
                  <a:avLst/>
                  <a:gdLst>
                    <a:gd name="T0" fmla="*/ 6 w 31"/>
                    <a:gd name="T1" fmla="*/ 12 h 49"/>
                    <a:gd name="T2" fmla="*/ 5 w 31"/>
                    <a:gd name="T3" fmla="*/ 12 h 49"/>
                    <a:gd name="T4" fmla="*/ 4 w 31"/>
                    <a:gd name="T5" fmla="*/ 11 h 49"/>
                    <a:gd name="T6" fmla="*/ 2 w 31"/>
                    <a:gd name="T7" fmla="*/ 9 h 49"/>
                    <a:gd name="T8" fmla="*/ 1 w 31"/>
                    <a:gd name="T9" fmla="*/ 7 h 49"/>
                    <a:gd name="T10" fmla="*/ 0 w 31"/>
                    <a:gd name="T11" fmla="*/ 4 h 49"/>
                    <a:gd name="T12" fmla="*/ 0 w 31"/>
                    <a:gd name="T13" fmla="*/ 2 h 49"/>
                    <a:gd name="T14" fmla="*/ 0 w 31"/>
                    <a:gd name="T15" fmla="*/ 0 h 49"/>
                    <a:gd name="T16" fmla="*/ 1 w 31"/>
                    <a:gd name="T17" fmla="*/ 0 h 49"/>
                    <a:gd name="T18" fmla="*/ 2 w 31"/>
                    <a:gd name="T19" fmla="*/ 0 h 49"/>
                    <a:gd name="T20" fmla="*/ 3 w 31"/>
                    <a:gd name="T21" fmla="*/ 0 h 49"/>
                    <a:gd name="T22" fmla="*/ 5 w 31"/>
                    <a:gd name="T23" fmla="*/ 2 h 49"/>
                    <a:gd name="T24" fmla="*/ 6 w 31"/>
                    <a:gd name="T25" fmla="*/ 5 h 49"/>
                    <a:gd name="T26" fmla="*/ 7 w 31"/>
                    <a:gd name="T27" fmla="*/ 7 h 49"/>
                    <a:gd name="T28" fmla="*/ 7 w 31"/>
                    <a:gd name="T29" fmla="*/ 9 h 49"/>
                    <a:gd name="T30" fmla="*/ 7 w 31"/>
                    <a:gd name="T31" fmla="*/ 11 h 49"/>
                    <a:gd name="T32" fmla="*/ 6 w 31"/>
                    <a:gd name="T33" fmla="*/ 12 h 4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1"/>
                    <a:gd name="T52" fmla="*/ 0 h 49"/>
                    <a:gd name="T53" fmla="*/ 31 w 31"/>
                    <a:gd name="T54" fmla="*/ 49 h 4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1" h="49">
                      <a:moveTo>
                        <a:pt x="26" y="49"/>
                      </a:moveTo>
                      <a:lnTo>
                        <a:pt x="21" y="49"/>
                      </a:lnTo>
                      <a:lnTo>
                        <a:pt x="16" y="45"/>
                      </a:lnTo>
                      <a:lnTo>
                        <a:pt x="9" y="38"/>
                      </a:lnTo>
                      <a:lnTo>
                        <a:pt x="4" y="29"/>
                      </a:lnTo>
                      <a:lnTo>
                        <a:pt x="1" y="19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5" y="3"/>
                      </a:lnTo>
                      <a:lnTo>
                        <a:pt x="21" y="10"/>
                      </a:lnTo>
                      <a:lnTo>
                        <a:pt x="26" y="20"/>
                      </a:lnTo>
                      <a:lnTo>
                        <a:pt x="29" y="30"/>
                      </a:lnTo>
                      <a:lnTo>
                        <a:pt x="31" y="38"/>
                      </a:lnTo>
                      <a:lnTo>
                        <a:pt x="29" y="45"/>
                      </a:lnTo>
                      <a:lnTo>
                        <a:pt x="26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96" name="Freeform 114"/>
                <p:cNvSpPr>
                  <a:spLocks noChangeAspect="1"/>
                </p:cNvSpPr>
                <p:nvPr/>
              </p:nvSpPr>
              <p:spPr bwMode="auto">
                <a:xfrm>
                  <a:off x="5029" y="771"/>
                  <a:ext cx="15" cy="24"/>
                </a:xfrm>
                <a:custGeom>
                  <a:avLst/>
                  <a:gdLst>
                    <a:gd name="T0" fmla="*/ 6 w 31"/>
                    <a:gd name="T1" fmla="*/ 12 h 49"/>
                    <a:gd name="T2" fmla="*/ 5 w 31"/>
                    <a:gd name="T3" fmla="*/ 12 h 49"/>
                    <a:gd name="T4" fmla="*/ 4 w 31"/>
                    <a:gd name="T5" fmla="*/ 11 h 49"/>
                    <a:gd name="T6" fmla="*/ 2 w 31"/>
                    <a:gd name="T7" fmla="*/ 9 h 49"/>
                    <a:gd name="T8" fmla="*/ 1 w 31"/>
                    <a:gd name="T9" fmla="*/ 7 h 49"/>
                    <a:gd name="T10" fmla="*/ 0 w 31"/>
                    <a:gd name="T11" fmla="*/ 5 h 49"/>
                    <a:gd name="T12" fmla="*/ 0 w 31"/>
                    <a:gd name="T13" fmla="*/ 2 h 49"/>
                    <a:gd name="T14" fmla="*/ 0 w 31"/>
                    <a:gd name="T15" fmla="*/ 1 h 49"/>
                    <a:gd name="T16" fmla="*/ 1 w 31"/>
                    <a:gd name="T17" fmla="*/ 0 h 49"/>
                    <a:gd name="T18" fmla="*/ 2 w 31"/>
                    <a:gd name="T19" fmla="*/ 0 h 49"/>
                    <a:gd name="T20" fmla="*/ 3 w 31"/>
                    <a:gd name="T21" fmla="*/ 1 h 49"/>
                    <a:gd name="T22" fmla="*/ 5 w 31"/>
                    <a:gd name="T23" fmla="*/ 2 h 49"/>
                    <a:gd name="T24" fmla="*/ 6 w 31"/>
                    <a:gd name="T25" fmla="*/ 5 h 49"/>
                    <a:gd name="T26" fmla="*/ 7 w 31"/>
                    <a:gd name="T27" fmla="*/ 7 h 49"/>
                    <a:gd name="T28" fmla="*/ 7 w 31"/>
                    <a:gd name="T29" fmla="*/ 9 h 49"/>
                    <a:gd name="T30" fmla="*/ 7 w 31"/>
                    <a:gd name="T31" fmla="*/ 11 h 49"/>
                    <a:gd name="T32" fmla="*/ 6 w 31"/>
                    <a:gd name="T33" fmla="*/ 12 h 4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1"/>
                    <a:gd name="T52" fmla="*/ 0 h 49"/>
                    <a:gd name="T53" fmla="*/ 31 w 31"/>
                    <a:gd name="T54" fmla="*/ 49 h 4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1" h="49">
                      <a:moveTo>
                        <a:pt x="26" y="49"/>
                      </a:moveTo>
                      <a:lnTo>
                        <a:pt x="21" y="49"/>
                      </a:lnTo>
                      <a:lnTo>
                        <a:pt x="16" y="45"/>
                      </a:lnTo>
                      <a:lnTo>
                        <a:pt x="10" y="39"/>
                      </a:lnTo>
                      <a:lnTo>
                        <a:pt x="5" y="30"/>
                      </a:lnTo>
                      <a:lnTo>
                        <a:pt x="2" y="20"/>
                      </a:lnTo>
                      <a:lnTo>
                        <a:pt x="0" y="11"/>
                      </a:lnTo>
                      <a:lnTo>
                        <a:pt x="1" y="4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5" y="4"/>
                      </a:lnTo>
                      <a:lnTo>
                        <a:pt x="20" y="10"/>
                      </a:lnTo>
                      <a:lnTo>
                        <a:pt x="25" y="20"/>
                      </a:lnTo>
                      <a:lnTo>
                        <a:pt x="30" y="30"/>
                      </a:lnTo>
                      <a:lnTo>
                        <a:pt x="31" y="39"/>
                      </a:lnTo>
                      <a:lnTo>
                        <a:pt x="30" y="45"/>
                      </a:lnTo>
                      <a:lnTo>
                        <a:pt x="26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97" name="Freeform 115"/>
                <p:cNvSpPr>
                  <a:spLocks noChangeAspect="1"/>
                </p:cNvSpPr>
                <p:nvPr/>
              </p:nvSpPr>
              <p:spPr bwMode="auto">
                <a:xfrm>
                  <a:off x="4966" y="781"/>
                  <a:ext cx="15" cy="24"/>
                </a:xfrm>
                <a:custGeom>
                  <a:avLst/>
                  <a:gdLst>
                    <a:gd name="T0" fmla="*/ 6 w 31"/>
                    <a:gd name="T1" fmla="*/ 12 h 48"/>
                    <a:gd name="T2" fmla="*/ 5 w 31"/>
                    <a:gd name="T3" fmla="*/ 12 h 48"/>
                    <a:gd name="T4" fmla="*/ 4 w 31"/>
                    <a:gd name="T5" fmla="*/ 11 h 48"/>
                    <a:gd name="T6" fmla="*/ 2 w 31"/>
                    <a:gd name="T7" fmla="*/ 10 h 48"/>
                    <a:gd name="T8" fmla="*/ 1 w 31"/>
                    <a:gd name="T9" fmla="*/ 7 h 48"/>
                    <a:gd name="T10" fmla="*/ 0 w 31"/>
                    <a:gd name="T11" fmla="*/ 5 h 48"/>
                    <a:gd name="T12" fmla="*/ 0 w 31"/>
                    <a:gd name="T13" fmla="*/ 3 h 48"/>
                    <a:gd name="T14" fmla="*/ 0 w 31"/>
                    <a:gd name="T15" fmla="*/ 1 h 48"/>
                    <a:gd name="T16" fmla="*/ 1 w 31"/>
                    <a:gd name="T17" fmla="*/ 0 h 48"/>
                    <a:gd name="T18" fmla="*/ 2 w 31"/>
                    <a:gd name="T19" fmla="*/ 0 h 48"/>
                    <a:gd name="T20" fmla="*/ 4 w 31"/>
                    <a:gd name="T21" fmla="*/ 1 h 48"/>
                    <a:gd name="T22" fmla="*/ 5 w 31"/>
                    <a:gd name="T23" fmla="*/ 3 h 48"/>
                    <a:gd name="T24" fmla="*/ 6 w 31"/>
                    <a:gd name="T25" fmla="*/ 5 h 48"/>
                    <a:gd name="T26" fmla="*/ 7 w 31"/>
                    <a:gd name="T27" fmla="*/ 7 h 48"/>
                    <a:gd name="T28" fmla="*/ 7 w 31"/>
                    <a:gd name="T29" fmla="*/ 10 h 48"/>
                    <a:gd name="T30" fmla="*/ 7 w 31"/>
                    <a:gd name="T31" fmla="*/ 11 h 48"/>
                    <a:gd name="T32" fmla="*/ 6 w 31"/>
                    <a:gd name="T33" fmla="*/ 12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1"/>
                    <a:gd name="T52" fmla="*/ 0 h 48"/>
                    <a:gd name="T53" fmla="*/ 31 w 31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1" h="48">
                      <a:moveTo>
                        <a:pt x="27" y="48"/>
                      </a:moveTo>
                      <a:lnTo>
                        <a:pt x="22" y="48"/>
                      </a:lnTo>
                      <a:lnTo>
                        <a:pt x="17" y="44"/>
                      </a:lnTo>
                      <a:lnTo>
                        <a:pt x="10" y="37"/>
                      </a:lnTo>
                      <a:lnTo>
                        <a:pt x="5" y="28"/>
                      </a:lnTo>
                      <a:lnTo>
                        <a:pt x="2" y="18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6" y="3"/>
                      </a:lnTo>
                      <a:lnTo>
                        <a:pt x="21" y="10"/>
                      </a:lnTo>
                      <a:lnTo>
                        <a:pt x="26" y="19"/>
                      </a:lnTo>
                      <a:lnTo>
                        <a:pt x="30" y="29"/>
                      </a:lnTo>
                      <a:lnTo>
                        <a:pt x="31" y="37"/>
                      </a:lnTo>
                      <a:lnTo>
                        <a:pt x="30" y="44"/>
                      </a:lnTo>
                      <a:lnTo>
                        <a:pt x="2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9398" name="Group 116"/>
                <p:cNvGrpSpPr>
                  <a:grpSpLocks noChangeAspect="1"/>
                </p:cNvGrpSpPr>
                <p:nvPr/>
              </p:nvGrpSpPr>
              <p:grpSpPr bwMode="auto">
                <a:xfrm flipH="1">
                  <a:off x="4560" y="960"/>
                  <a:ext cx="336" cy="226"/>
                  <a:chOff x="4993" y="1109"/>
                  <a:chExt cx="336" cy="226"/>
                </a:xfrm>
              </p:grpSpPr>
              <p:sp>
                <p:nvSpPr>
                  <p:cNvPr id="9399" name="Freeform 117"/>
                  <p:cNvSpPr>
                    <a:spLocks noChangeAspect="1"/>
                  </p:cNvSpPr>
                  <p:nvPr/>
                </p:nvSpPr>
                <p:spPr bwMode="auto">
                  <a:xfrm>
                    <a:off x="4993" y="1109"/>
                    <a:ext cx="336" cy="226"/>
                  </a:xfrm>
                  <a:custGeom>
                    <a:avLst/>
                    <a:gdLst>
                      <a:gd name="T0" fmla="*/ 165 w 673"/>
                      <a:gd name="T1" fmla="*/ 92 h 454"/>
                      <a:gd name="T2" fmla="*/ 145 w 673"/>
                      <a:gd name="T3" fmla="*/ 77 h 454"/>
                      <a:gd name="T4" fmla="*/ 142 w 673"/>
                      <a:gd name="T5" fmla="*/ 73 h 454"/>
                      <a:gd name="T6" fmla="*/ 153 w 673"/>
                      <a:gd name="T7" fmla="*/ 76 h 454"/>
                      <a:gd name="T8" fmla="*/ 152 w 673"/>
                      <a:gd name="T9" fmla="*/ 73 h 454"/>
                      <a:gd name="T10" fmla="*/ 142 w 673"/>
                      <a:gd name="T11" fmla="*/ 67 h 454"/>
                      <a:gd name="T12" fmla="*/ 129 w 673"/>
                      <a:gd name="T13" fmla="*/ 62 h 454"/>
                      <a:gd name="T14" fmla="*/ 118 w 673"/>
                      <a:gd name="T15" fmla="*/ 56 h 454"/>
                      <a:gd name="T16" fmla="*/ 125 w 673"/>
                      <a:gd name="T17" fmla="*/ 56 h 454"/>
                      <a:gd name="T18" fmla="*/ 140 w 673"/>
                      <a:gd name="T19" fmla="*/ 58 h 454"/>
                      <a:gd name="T20" fmla="*/ 133 w 673"/>
                      <a:gd name="T21" fmla="*/ 48 h 454"/>
                      <a:gd name="T22" fmla="*/ 113 w 673"/>
                      <a:gd name="T23" fmla="*/ 35 h 454"/>
                      <a:gd name="T24" fmla="*/ 115 w 673"/>
                      <a:gd name="T25" fmla="*/ 33 h 454"/>
                      <a:gd name="T26" fmla="*/ 125 w 673"/>
                      <a:gd name="T27" fmla="*/ 35 h 454"/>
                      <a:gd name="T28" fmla="*/ 122 w 673"/>
                      <a:gd name="T29" fmla="*/ 29 h 454"/>
                      <a:gd name="T30" fmla="*/ 112 w 673"/>
                      <a:gd name="T31" fmla="*/ 23 h 454"/>
                      <a:gd name="T32" fmla="*/ 100 w 673"/>
                      <a:gd name="T33" fmla="*/ 19 h 454"/>
                      <a:gd name="T34" fmla="*/ 85 w 673"/>
                      <a:gd name="T35" fmla="*/ 18 h 454"/>
                      <a:gd name="T36" fmla="*/ 90 w 673"/>
                      <a:gd name="T37" fmla="*/ 8 h 454"/>
                      <a:gd name="T38" fmla="*/ 73 w 673"/>
                      <a:gd name="T39" fmla="*/ 9 h 454"/>
                      <a:gd name="T40" fmla="*/ 66 w 673"/>
                      <a:gd name="T41" fmla="*/ 10 h 454"/>
                      <a:gd name="T42" fmla="*/ 66 w 673"/>
                      <a:gd name="T43" fmla="*/ 3 h 454"/>
                      <a:gd name="T44" fmla="*/ 57 w 673"/>
                      <a:gd name="T45" fmla="*/ 0 h 454"/>
                      <a:gd name="T46" fmla="*/ 36 w 673"/>
                      <a:gd name="T47" fmla="*/ 7 h 454"/>
                      <a:gd name="T48" fmla="*/ 26 w 673"/>
                      <a:gd name="T49" fmla="*/ 21 h 454"/>
                      <a:gd name="T50" fmla="*/ 28 w 673"/>
                      <a:gd name="T51" fmla="*/ 37 h 454"/>
                      <a:gd name="T52" fmla="*/ 27 w 673"/>
                      <a:gd name="T53" fmla="*/ 45 h 454"/>
                      <a:gd name="T54" fmla="*/ 12 w 673"/>
                      <a:gd name="T55" fmla="*/ 49 h 454"/>
                      <a:gd name="T56" fmla="*/ 1 w 673"/>
                      <a:gd name="T57" fmla="*/ 59 h 454"/>
                      <a:gd name="T58" fmla="*/ 3 w 673"/>
                      <a:gd name="T59" fmla="*/ 81 h 454"/>
                      <a:gd name="T60" fmla="*/ 15 w 673"/>
                      <a:gd name="T61" fmla="*/ 91 h 454"/>
                      <a:gd name="T62" fmla="*/ 21 w 673"/>
                      <a:gd name="T63" fmla="*/ 91 h 454"/>
                      <a:gd name="T64" fmla="*/ 28 w 673"/>
                      <a:gd name="T65" fmla="*/ 102 h 454"/>
                      <a:gd name="T66" fmla="*/ 36 w 673"/>
                      <a:gd name="T67" fmla="*/ 94 h 454"/>
                      <a:gd name="T68" fmla="*/ 47 w 673"/>
                      <a:gd name="T69" fmla="*/ 103 h 454"/>
                      <a:gd name="T70" fmla="*/ 58 w 673"/>
                      <a:gd name="T71" fmla="*/ 109 h 454"/>
                      <a:gd name="T72" fmla="*/ 69 w 673"/>
                      <a:gd name="T73" fmla="*/ 112 h 454"/>
                      <a:gd name="T74" fmla="*/ 73 w 673"/>
                      <a:gd name="T75" fmla="*/ 112 h 454"/>
                      <a:gd name="T76" fmla="*/ 66 w 673"/>
                      <a:gd name="T77" fmla="*/ 106 h 454"/>
                      <a:gd name="T78" fmla="*/ 65 w 673"/>
                      <a:gd name="T79" fmla="*/ 102 h 454"/>
                      <a:gd name="T80" fmla="*/ 76 w 673"/>
                      <a:gd name="T81" fmla="*/ 106 h 454"/>
                      <a:gd name="T82" fmla="*/ 89 w 673"/>
                      <a:gd name="T83" fmla="*/ 109 h 454"/>
                      <a:gd name="T84" fmla="*/ 101 w 673"/>
                      <a:gd name="T85" fmla="*/ 111 h 454"/>
                      <a:gd name="T86" fmla="*/ 106 w 673"/>
                      <a:gd name="T87" fmla="*/ 109 h 454"/>
                      <a:gd name="T88" fmla="*/ 95 w 673"/>
                      <a:gd name="T89" fmla="*/ 100 h 454"/>
                      <a:gd name="T90" fmla="*/ 91 w 673"/>
                      <a:gd name="T91" fmla="*/ 95 h 454"/>
                      <a:gd name="T92" fmla="*/ 105 w 673"/>
                      <a:gd name="T93" fmla="*/ 98 h 454"/>
                      <a:gd name="T94" fmla="*/ 121 w 673"/>
                      <a:gd name="T95" fmla="*/ 102 h 454"/>
                      <a:gd name="T96" fmla="*/ 134 w 673"/>
                      <a:gd name="T97" fmla="*/ 104 h 454"/>
                      <a:gd name="T98" fmla="*/ 139 w 673"/>
                      <a:gd name="T99" fmla="*/ 103 h 454"/>
                      <a:gd name="T100" fmla="*/ 128 w 673"/>
                      <a:gd name="T101" fmla="*/ 98 h 454"/>
                      <a:gd name="T102" fmla="*/ 128 w 673"/>
                      <a:gd name="T103" fmla="*/ 94 h 454"/>
                      <a:gd name="T104" fmla="*/ 144 w 673"/>
                      <a:gd name="T105" fmla="*/ 96 h 454"/>
                      <a:gd name="T106" fmla="*/ 156 w 673"/>
                      <a:gd name="T107" fmla="*/ 96 h 454"/>
                      <a:gd name="T108" fmla="*/ 164 w 673"/>
                      <a:gd name="T109" fmla="*/ 98 h 45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w 673"/>
                      <a:gd name="T166" fmla="*/ 0 h 454"/>
                      <a:gd name="T167" fmla="*/ 673 w 673"/>
                      <a:gd name="T168" fmla="*/ 454 h 454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T165" t="T166" r="T167" b="T168"/>
                    <a:pathLst>
                      <a:path w="673" h="454">
                        <a:moveTo>
                          <a:pt x="673" y="410"/>
                        </a:moveTo>
                        <a:lnTo>
                          <a:pt x="671" y="398"/>
                        </a:lnTo>
                        <a:lnTo>
                          <a:pt x="667" y="385"/>
                        </a:lnTo>
                        <a:lnTo>
                          <a:pt x="660" y="372"/>
                        </a:lnTo>
                        <a:lnTo>
                          <a:pt x="649" y="358"/>
                        </a:lnTo>
                        <a:lnTo>
                          <a:pt x="633" y="343"/>
                        </a:lnTo>
                        <a:lnTo>
                          <a:pt x="610" y="328"/>
                        </a:lnTo>
                        <a:lnTo>
                          <a:pt x="580" y="312"/>
                        </a:lnTo>
                        <a:lnTo>
                          <a:pt x="542" y="295"/>
                        </a:lnTo>
                        <a:lnTo>
                          <a:pt x="551" y="294"/>
                        </a:lnTo>
                        <a:lnTo>
                          <a:pt x="561" y="293"/>
                        </a:lnTo>
                        <a:lnTo>
                          <a:pt x="571" y="295"/>
                        </a:lnTo>
                        <a:lnTo>
                          <a:pt x="582" y="297"/>
                        </a:lnTo>
                        <a:lnTo>
                          <a:pt x="593" y="300"/>
                        </a:lnTo>
                        <a:lnTo>
                          <a:pt x="604" y="303"/>
                        </a:lnTo>
                        <a:lnTo>
                          <a:pt x="615" y="307"/>
                        </a:lnTo>
                        <a:lnTo>
                          <a:pt x="626" y="311"/>
                        </a:lnTo>
                        <a:lnTo>
                          <a:pt x="623" y="305"/>
                        </a:lnTo>
                        <a:lnTo>
                          <a:pt x="618" y="299"/>
                        </a:lnTo>
                        <a:lnTo>
                          <a:pt x="611" y="293"/>
                        </a:lnTo>
                        <a:lnTo>
                          <a:pt x="603" y="286"/>
                        </a:lnTo>
                        <a:lnTo>
                          <a:pt x="593" y="281"/>
                        </a:lnTo>
                        <a:lnTo>
                          <a:pt x="581" y="275"/>
                        </a:lnTo>
                        <a:lnTo>
                          <a:pt x="570" y="270"/>
                        </a:lnTo>
                        <a:lnTo>
                          <a:pt x="557" y="265"/>
                        </a:lnTo>
                        <a:lnTo>
                          <a:pt x="545" y="260"/>
                        </a:lnTo>
                        <a:lnTo>
                          <a:pt x="532" y="254"/>
                        </a:lnTo>
                        <a:lnTo>
                          <a:pt x="518" y="249"/>
                        </a:lnTo>
                        <a:lnTo>
                          <a:pt x="505" y="244"/>
                        </a:lnTo>
                        <a:lnTo>
                          <a:pt x="493" y="238"/>
                        </a:lnTo>
                        <a:lnTo>
                          <a:pt x="482" y="233"/>
                        </a:lnTo>
                        <a:lnTo>
                          <a:pt x="472" y="227"/>
                        </a:lnTo>
                        <a:lnTo>
                          <a:pt x="463" y="220"/>
                        </a:lnTo>
                        <a:lnTo>
                          <a:pt x="474" y="222"/>
                        </a:lnTo>
                        <a:lnTo>
                          <a:pt x="487" y="223"/>
                        </a:lnTo>
                        <a:lnTo>
                          <a:pt x="501" y="225"/>
                        </a:lnTo>
                        <a:lnTo>
                          <a:pt x="516" y="227"/>
                        </a:lnTo>
                        <a:lnTo>
                          <a:pt x="533" y="230"/>
                        </a:lnTo>
                        <a:lnTo>
                          <a:pt x="548" y="233"/>
                        </a:lnTo>
                        <a:lnTo>
                          <a:pt x="563" y="236"/>
                        </a:lnTo>
                        <a:lnTo>
                          <a:pt x="577" y="239"/>
                        </a:lnTo>
                        <a:lnTo>
                          <a:pt x="567" y="225"/>
                        </a:lnTo>
                        <a:lnTo>
                          <a:pt x="553" y="209"/>
                        </a:lnTo>
                        <a:lnTo>
                          <a:pt x="535" y="195"/>
                        </a:lnTo>
                        <a:lnTo>
                          <a:pt x="515" y="181"/>
                        </a:lnTo>
                        <a:lnTo>
                          <a:pt x="494" y="168"/>
                        </a:lnTo>
                        <a:lnTo>
                          <a:pt x="473" y="155"/>
                        </a:lnTo>
                        <a:lnTo>
                          <a:pt x="453" y="143"/>
                        </a:lnTo>
                        <a:lnTo>
                          <a:pt x="433" y="134"/>
                        </a:lnTo>
                        <a:lnTo>
                          <a:pt x="442" y="132"/>
                        </a:lnTo>
                        <a:lnTo>
                          <a:pt x="452" y="132"/>
                        </a:lnTo>
                        <a:lnTo>
                          <a:pt x="462" y="133"/>
                        </a:lnTo>
                        <a:lnTo>
                          <a:pt x="472" y="135"/>
                        </a:lnTo>
                        <a:lnTo>
                          <a:pt x="482" y="137"/>
                        </a:lnTo>
                        <a:lnTo>
                          <a:pt x="492" y="139"/>
                        </a:lnTo>
                        <a:lnTo>
                          <a:pt x="501" y="141"/>
                        </a:lnTo>
                        <a:lnTo>
                          <a:pt x="511" y="143"/>
                        </a:lnTo>
                        <a:lnTo>
                          <a:pt x="505" y="134"/>
                        </a:lnTo>
                        <a:lnTo>
                          <a:pt x="498" y="125"/>
                        </a:lnTo>
                        <a:lnTo>
                          <a:pt x="490" y="118"/>
                        </a:lnTo>
                        <a:lnTo>
                          <a:pt x="481" y="111"/>
                        </a:lnTo>
                        <a:lnTo>
                          <a:pt x="472" y="104"/>
                        </a:lnTo>
                        <a:lnTo>
                          <a:pt x="462" y="99"/>
                        </a:lnTo>
                        <a:lnTo>
                          <a:pt x="450" y="94"/>
                        </a:lnTo>
                        <a:lnTo>
                          <a:pt x="439" y="89"/>
                        </a:lnTo>
                        <a:lnTo>
                          <a:pt x="427" y="86"/>
                        </a:lnTo>
                        <a:lnTo>
                          <a:pt x="414" y="82"/>
                        </a:lnTo>
                        <a:lnTo>
                          <a:pt x="401" y="79"/>
                        </a:lnTo>
                        <a:lnTo>
                          <a:pt x="388" y="77"/>
                        </a:lnTo>
                        <a:lnTo>
                          <a:pt x="372" y="76"/>
                        </a:lnTo>
                        <a:lnTo>
                          <a:pt x="358" y="75"/>
                        </a:lnTo>
                        <a:lnTo>
                          <a:pt x="343" y="74"/>
                        </a:lnTo>
                        <a:lnTo>
                          <a:pt x="327" y="74"/>
                        </a:lnTo>
                        <a:lnTo>
                          <a:pt x="400" y="49"/>
                        </a:lnTo>
                        <a:lnTo>
                          <a:pt x="382" y="40"/>
                        </a:lnTo>
                        <a:lnTo>
                          <a:pt x="363" y="34"/>
                        </a:lnTo>
                        <a:lnTo>
                          <a:pt x="345" y="31"/>
                        </a:lnTo>
                        <a:lnTo>
                          <a:pt x="327" y="31"/>
                        </a:lnTo>
                        <a:lnTo>
                          <a:pt x="310" y="33"/>
                        </a:lnTo>
                        <a:lnTo>
                          <a:pt x="295" y="37"/>
                        </a:lnTo>
                        <a:lnTo>
                          <a:pt x="282" y="42"/>
                        </a:lnTo>
                        <a:lnTo>
                          <a:pt x="272" y="49"/>
                        </a:lnTo>
                        <a:lnTo>
                          <a:pt x="270" y="45"/>
                        </a:lnTo>
                        <a:lnTo>
                          <a:pt x="267" y="40"/>
                        </a:lnTo>
                        <a:lnTo>
                          <a:pt x="265" y="35"/>
                        </a:lnTo>
                        <a:lnTo>
                          <a:pt x="263" y="29"/>
                        </a:lnTo>
                        <a:lnTo>
                          <a:pt x="263" y="23"/>
                        </a:lnTo>
                        <a:lnTo>
                          <a:pt x="266" y="15"/>
                        </a:lnTo>
                        <a:lnTo>
                          <a:pt x="272" y="9"/>
                        </a:lnTo>
                        <a:lnTo>
                          <a:pt x="283" y="3"/>
                        </a:lnTo>
                        <a:lnTo>
                          <a:pt x="255" y="0"/>
                        </a:lnTo>
                        <a:lnTo>
                          <a:pt x="229" y="0"/>
                        </a:lnTo>
                        <a:lnTo>
                          <a:pt x="205" y="4"/>
                        </a:lnTo>
                        <a:lnTo>
                          <a:pt x="184" y="10"/>
                        </a:lnTo>
                        <a:lnTo>
                          <a:pt x="164" y="19"/>
                        </a:lnTo>
                        <a:lnTo>
                          <a:pt x="147" y="30"/>
                        </a:lnTo>
                        <a:lnTo>
                          <a:pt x="133" y="42"/>
                        </a:lnTo>
                        <a:lnTo>
                          <a:pt x="121" y="55"/>
                        </a:lnTo>
                        <a:lnTo>
                          <a:pt x="112" y="70"/>
                        </a:lnTo>
                        <a:lnTo>
                          <a:pt x="106" y="87"/>
                        </a:lnTo>
                        <a:lnTo>
                          <a:pt x="104" y="103"/>
                        </a:lnTo>
                        <a:lnTo>
                          <a:pt x="104" y="119"/>
                        </a:lnTo>
                        <a:lnTo>
                          <a:pt x="108" y="135"/>
                        </a:lnTo>
                        <a:lnTo>
                          <a:pt x="114" y="150"/>
                        </a:lnTo>
                        <a:lnTo>
                          <a:pt x="125" y="166"/>
                        </a:lnTo>
                        <a:lnTo>
                          <a:pt x="139" y="180"/>
                        </a:lnTo>
                        <a:lnTo>
                          <a:pt x="126" y="180"/>
                        </a:lnTo>
                        <a:lnTo>
                          <a:pt x="111" y="181"/>
                        </a:lnTo>
                        <a:lnTo>
                          <a:pt x="95" y="182"/>
                        </a:lnTo>
                        <a:lnTo>
                          <a:pt x="79" y="185"/>
                        </a:lnTo>
                        <a:lnTo>
                          <a:pt x="63" y="190"/>
                        </a:lnTo>
                        <a:lnTo>
                          <a:pt x="48" y="196"/>
                        </a:lnTo>
                        <a:lnTo>
                          <a:pt x="35" y="203"/>
                        </a:lnTo>
                        <a:lnTo>
                          <a:pt x="22" y="213"/>
                        </a:lnTo>
                        <a:lnTo>
                          <a:pt x="12" y="226"/>
                        </a:lnTo>
                        <a:lnTo>
                          <a:pt x="4" y="240"/>
                        </a:lnTo>
                        <a:lnTo>
                          <a:pt x="1" y="257"/>
                        </a:lnTo>
                        <a:lnTo>
                          <a:pt x="0" y="277"/>
                        </a:lnTo>
                        <a:lnTo>
                          <a:pt x="4" y="301"/>
                        </a:lnTo>
                        <a:lnTo>
                          <a:pt x="13" y="327"/>
                        </a:lnTo>
                        <a:lnTo>
                          <a:pt x="27" y="356"/>
                        </a:lnTo>
                        <a:lnTo>
                          <a:pt x="48" y="390"/>
                        </a:lnTo>
                        <a:lnTo>
                          <a:pt x="55" y="380"/>
                        </a:lnTo>
                        <a:lnTo>
                          <a:pt x="62" y="366"/>
                        </a:lnTo>
                        <a:lnTo>
                          <a:pt x="68" y="352"/>
                        </a:lnTo>
                        <a:lnTo>
                          <a:pt x="75" y="342"/>
                        </a:lnTo>
                        <a:lnTo>
                          <a:pt x="80" y="353"/>
                        </a:lnTo>
                        <a:lnTo>
                          <a:pt x="86" y="365"/>
                        </a:lnTo>
                        <a:lnTo>
                          <a:pt x="91" y="377"/>
                        </a:lnTo>
                        <a:lnTo>
                          <a:pt x="97" y="389"/>
                        </a:lnTo>
                        <a:lnTo>
                          <a:pt x="105" y="400"/>
                        </a:lnTo>
                        <a:lnTo>
                          <a:pt x="112" y="409"/>
                        </a:lnTo>
                        <a:lnTo>
                          <a:pt x="121" y="418"/>
                        </a:lnTo>
                        <a:lnTo>
                          <a:pt x="130" y="424"/>
                        </a:lnTo>
                        <a:lnTo>
                          <a:pt x="132" y="366"/>
                        </a:lnTo>
                        <a:lnTo>
                          <a:pt x="144" y="377"/>
                        </a:lnTo>
                        <a:lnTo>
                          <a:pt x="156" y="387"/>
                        </a:lnTo>
                        <a:lnTo>
                          <a:pt x="167" y="396"/>
                        </a:lnTo>
                        <a:lnTo>
                          <a:pt x="180" y="405"/>
                        </a:lnTo>
                        <a:lnTo>
                          <a:pt x="191" y="413"/>
                        </a:lnTo>
                        <a:lnTo>
                          <a:pt x="202" y="420"/>
                        </a:lnTo>
                        <a:lnTo>
                          <a:pt x="213" y="427"/>
                        </a:lnTo>
                        <a:lnTo>
                          <a:pt x="224" y="433"/>
                        </a:lnTo>
                        <a:lnTo>
                          <a:pt x="235" y="438"/>
                        </a:lnTo>
                        <a:lnTo>
                          <a:pt x="246" y="442"/>
                        </a:lnTo>
                        <a:lnTo>
                          <a:pt x="256" y="445"/>
                        </a:lnTo>
                        <a:lnTo>
                          <a:pt x="266" y="448"/>
                        </a:lnTo>
                        <a:lnTo>
                          <a:pt x="276" y="451"/>
                        </a:lnTo>
                        <a:lnTo>
                          <a:pt x="285" y="452"/>
                        </a:lnTo>
                        <a:lnTo>
                          <a:pt x="294" y="454"/>
                        </a:lnTo>
                        <a:lnTo>
                          <a:pt x="302" y="454"/>
                        </a:lnTo>
                        <a:lnTo>
                          <a:pt x="295" y="449"/>
                        </a:lnTo>
                        <a:lnTo>
                          <a:pt x="287" y="443"/>
                        </a:lnTo>
                        <a:lnTo>
                          <a:pt x="280" y="438"/>
                        </a:lnTo>
                        <a:lnTo>
                          <a:pt x="272" y="432"/>
                        </a:lnTo>
                        <a:lnTo>
                          <a:pt x="265" y="427"/>
                        </a:lnTo>
                        <a:lnTo>
                          <a:pt x="259" y="419"/>
                        </a:lnTo>
                        <a:lnTo>
                          <a:pt x="254" y="413"/>
                        </a:lnTo>
                        <a:lnTo>
                          <a:pt x="251" y="406"/>
                        </a:lnTo>
                        <a:lnTo>
                          <a:pt x="261" y="410"/>
                        </a:lnTo>
                        <a:lnTo>
                          <a:pt x="271" y="414"/>
                        </a:lnTo>
                        <a:lnTo>
                          <a:pt x="283" y="418"/>
                        </a:lnTo>
                        <a:lnTo>
                          <a:pt x="294" y="422"/>
                        </a:lnTo>
                        <a:lnTo>
                          <a:pt x="306" y="427"/>
                        </a:lnTo>
                        <a:lnTo>
                          <a:pt x="319" y="430"/>
                        </a:lnTo>
                        <a:lnTo>
                          <a:pt x="332" y="434"/>
                        </a:lnTo>
                        <a:lnTo>
                          <a:pt x="344" y="437"/>
                        </a:lnTo>
                        <a:lnTo>
                          <a:pt x="357" y="440"/>
                        </a:lnTo>
                        <a:lnTo>
                          <a:pt x="369" y="443"/>
                        </a:lnTo>
                        <a:lnTo>
                          <a:pt x="382" y="445"/>
                        </a:lnTo>
                        <a:lnTo>
                          <a:pt x="394" y="447"/>
                        </a:lnTo>
                        <a:lnTo>
                          <a:pt x="406" y="448"/>
                        </a:lnTo>
                        <a:lnTo>
                          <a:pt x="417" y="449"/>
                        </a:lnTo>
                        <a:lnTo>
                          <a:pt x="427" y="449"/>
                        </a:lnTo>
                        <a:lnTo>
                          <a:pt x="437" y="448"/>
                        </a:lnTo>
                        <a:lnTo>
                          <a:pt x="426" y="440"/>
                        </a:lnTo>
                        <a:lnTo>
                          <a:pt x="414" y="432"/>
                        </a:lnTo>
                        <a:lnTo>
                          <a:pt x="403" y="422"/>
                        </a:lnTo>
                        <a:lnTo>
                          <a:pt x="392" y="413"/>
                        </a:lnTo>
                        <a:lnTo>
                          <a:pt x="380" y="404"/>
                        </a:lnTo>
                        <a:lnTo>
                          <a:pt x="371" y="395"/>
                        </a:lnTo>
                        <a:lnTo>
                          <a:pt x="363" y="387"/>
                        </a:lnTo>
                        <a:lnTo>
                          <a:pt x="356" y="379"/>
                        </a:lnTo>
                        <a:lnTo>
                          <a:pt x="367" y="382"/>
                        </a:lnTo>
                        <a:lnTo>
                          <a:pt x="380" y="385"/>
                        </a:lnTo>
                        <a:lnTo>
                          <a:pt x="394" y="388"/>
                        </a:lnTo>
                        <a:lnTo>
                          <a:pt x="408" y="392"/>
                        </a:lnTo>
                        <a:lnTo>
                          <a:pt x="423" y="396"/>
                        </a:lnTo>
                        <a:lnTo>
                          <a:pt x="438" y="400"/>
                        </a:lnTo>
                        <a:lnTo>
                          <a:pt x="454" y="404"/>
                        </a:lnTo>
                        <a:lnTo>
                          <a:pt x="469" y="407"/>
                        </a:lnTo>
                        <a:lnTo>
                          <a:pt x="484" y="411"/>
                        </a:lnTo>
                        <a:lnTo>
                          <a:pt x="498" y="414"/>
                        </a:lnTo>
                        <a:lnTo>
                          <a:pt x="512" y="416"/>
                        </a:lnTo>
                        <a:lnTo>
                          <a:pt x="526" y="418"/>
                        </a:lnTo>
                        <a:lnTo>
                          <a:pt x="538" y="420"/>
                        </a:lnTo>
                        <a:lnTo>
                          <a:pt x="549" y="420"/>
                        </a:lnTo>
                        <a:lnTo>
                          <a:pt x="559" y="420"/>
                        </a:lnTo>
                        <a:lnTo>
                          <a:pt x="567" y="418"/>
                        </a:lnTo>
                        <a:lnTo>
                          <a:pt x="557" y="413"/>
                        </a:lnTo>
                        <a:lnTo>
                          <a:pt x="546" y="408"/>
                        </a:lnTo>
                        <a:lnTo>
                          <a:pt x="535" y="404"/>
                        </a:lnTo>
                        <a:lnTo>
                          <a:pt x="525" y="399"/>
                        </a:lnTo>
                        <a:lnTo>
                          <a:pt x="514" y="394"/>
                        </a:lnTo>
                        <a:lnTo>
                          <a:pt x="506" y="389"/>
                        </a:lnTo>
                        <a:lnTo>
                          <a:pt x="500" y="383"/>
                        </a:lnTo>
                        <a:lnTo>
                          <a:pt x="496" y="376"/>
                        </a:lnTo>
                        <a:lnTo>
                          <a:pt x="515" y="379"/>
                        </a:lnTo>
                        <a:lnTo>
                          <a:pt x="534" y="381"/>
                        </a:lnTo>
                        <a:lnTo>
                          <a:pt x="550" y="383"/>
                        </a:lnTo>
                        <a:lnTo>
                          <a:pt x="565" y="384"/>
                        </a:lnTo>
                        <a:lnTo>
                          <a:pt x="579" y="385"/>
                        </a:lnTo>
                        <a:lnTo>
                          <a:pt x="593" y="385"/>
                        </a:lnTo>
                        <a:lnTo>
                          <a:pt x="604" y="386"/>
                        </a:lnTo>
                        <a:lnTo>
                          <a:pt x="615" y="387"/>
                        </a:lnTo>
                        <a:lnTo>
                          <a:pt x="625" y="388"/>
                        </a:lnTo>
                        <a:lnTo>
                          <a:pt x="634" y="389"/>
                        </a:lnTo>
                        <a:lnTo>
                          <a:pt x="642" y="390"/>
                        </a:lnTo>
                        <a:lnTo>
                          <a:pt x="649" y="393"/>
                        </a:lnTo>
                        <a:lnTo>
                          <a:pt x="656" y="396"/>
                        </a:lnTo>
                        <a:lnTo>
                          <a:pt x="663" y="399"/>
                        </a:lnTo>
                        <a:lnTo>
                          <a:pt x="668" y="404"/>
                        </a:lnTo>
                        <a:lnTo>
                          <a:pt x="673" y="410"/>
                        </a:lnTo>
                        <a:close/>
                      </a:path>
                    </a:pathLst>
                  </a:custGeom>
                  <a:solidFill>
                    <a:srgbClr val="00A519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9400" name="Group 11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011" y="1149"/>
                    <a:ext cx="284" cy="163"/>
                    <a:chOff x="5011" y="1149"/>
                    <a:chExt cx="284" cy="163"/>
                  </a:xfrm>
                </p:grpSpPr>
                <p:sp>
                  <p:nvSpPr>
                    <p:cNvPr id="9401" name="Freeform 11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5048" y="1149"/>
                      <a:ext cx="247" cy="163"/>
                    </a:xfrm>
                    <a:custGeom>
                      <a:avLst/>
                      <a:gdLst>
                        <a:gd name="T0" fmla="*/ 15 w 494"/>
                        <a:gd name="T1" fmla="*/ 27 h 325"/>
                        <a:gd name="T2" fmla="*/ 21 w 494"/>
                        <a:gd name="T3" fmla="*/ 28 h 325"/>
                        <a:gd name="T4" fmla="*/ 14 w 494"/>
                        <a:gd name="T5" fmla="*/ 40 h 325"/>
                        <a:gd name="T6" fmla="*/ 0 w 494"/>
                        <a:gd name="T7" fmla="*/ 63 h 325"/>
                        <a:gd name="T8" fmla="*/ 7 w 494"/>
                        <a:gd name="T9" fmla="*/ 55 h 325"/>
                        <a:gd name="T10" fmla="*/ 25 w 494"/>
                        <a:gd name="T11" fmla="*/ 36 h 325"/>
                        <a:gd name="T12" fmla="*/ 31 w 494"/>
                        <a:gd name="T13" fmla="*/ 33 h 325"/>
                        <a:gd name="T14" fmla="*/ 36 w 494"/>
                        <a:gd name="T15" fmla="*/ 36 h 325"/>
                        <a:gd name="T16" fmla="*/ 30 w 494"/>
                        <a:gd name="T17" fmla="*/ 49 h 325"/>
                        <a:gd name="T18" fmla="*/ 27 w 494"/>
                        <a:gd name="T19" fmla="*/ 75 h 325"/>
                        <a:gd name="T20" fmla="*/ 28 w 494"/>
                        <a:gd name="T21" fmla="*/ 61 h 325"/>
                        <a:gd name="T22" fmla="*/ 39 w 494"/>
                        <a:gd name="T23" fmla="*/ 41 h 325"/>
                        <a:gd name="T24" fmla="*/ 46 w 494"/>
                        <a:gd name="T25" fmla="*/ 40 h 325"/>
                        <a:gd name="T26" fmla="*/ 51 w 494"/>
                        <a:gd name="T27" fmla="*/ 42 h 325"/>
                        <a:gd name="T28" fmla="*/ 47 w 494"/>
                        <a:gd name="T29" fmla="*/ 53 h 325"/>
                        <a:gd name="T30" fmla="*/ 53 w 494"/>
                        <a:gd name="T31" fmla="*/ 76 h 325"/>
                        <a:gd name="T32" fmla="*/ 52 w 494"/>
                        <a:gd name="T33" fmla="*/ 73 h 325"/>
                        <a:gd name="T34" fmla="*/ 51 w 494"/>
                        <a:gd name="T35" fmla="*/ 52 h 325"/>
                        <a:gd name="T36" fmla="*/ 62 w 494"/>
                        <a:gd name="T37" fmla="*/ 54 h 325"/>
                        <a:gd name="T38" fmla="*/ 82 w 494"/>
                        <a:gd name="T39" fmla="*/ 74 h 325"/>
                        <a:gd name="T40" fmla="*/ 78 w 494"/>
                        <a:gd name="T41" fmla="*/ 69 h 325"/>
                        <a:gd name="T42" fmla="*/ 62 w 494"/>
                        <a:gd name="T43" fmla="*/ 51 h 325"/>
                        <a:gd name="T44" fmla="*/ 69 w 494"/>
                        <a:gd name="T45" fmla="*/ 50 h 325"/>
                        <a:gd name="T46" fmla="*/ 85 w 494"/>
                        <a:gd name="T47" fmla="*/ 58 h 325"/>
                        <a:gd name="T48" fmla="*/ 105 w 494"/>
                        <a:gd name="T49" fmla="*/ 66 h 325"/>
                        <a:gd name="T50" fmla="*/ 121 w 494"/>
                        <a:gd name="T51" fmla="*/ 72 h 325"/>
                        <a:gd name="T52" fmla="*/ 114 w 494"/>
                        <a:gd name="T53" fmla="*/ 68 h 325"/>
                        <a:gd name="T54" fmla="*/ 97 w 494"/>
                        <a:gd name="T55" fmla="*/ 60 h 325"/>
                        <a:gd name="T56" fmla="*/ 79 w 494"/>
                        <a:gd name="T57" fmla="*/ 52 h 325"/>
                        <a:gd name="T58" fmla="*/ 68 w 494"/>
                        <a:gd name="T59" fmla="*/ 47 h 325"/>
                        <a:gd name="T60" fmla="*/ 78 w 494"/>
                        <a:gd name="T61" fmla="*/ 46 h 325"/>
                        <a:gd name="T62" fmla="*/ 101 w 494"/>
                        <a:gd name="T63" fmla="*/ 51 h 325"/>
                        <a:gd name="T64" fmla="*/ 94 w 494"/>
                        <a:gd name="T65" fmla="*/ 47 h 325"/>
                        <a:gd name="T66" fmla="*/ 79 w 494"/>
                        <a:gd name="T67" fmla="*/ 44 h 325"/>
                        <a:gd name="T68" fmla="*/ 66 w 494"/>
                        <a:gd name="T69" fmla="*/ 43 h 325"/>
                        <a:gd name="T70" fmla="*/ 59 w 494"/>
                        <a:gd name="T71" fmla="*/ 43 h 325"/>
                        <a:gd name="T72" fmla="*/ 71 w 494"/>
                        <a:gd name="T73" fmla="*/ 33 h 325"/>
                        <a:gd name="T74" fmla="*/ 94 w 494"/>
                        <a:gd name="T75" fmla="*/ 35 h 325"/>
                        <a:gd name="T76" fmla="*/ 81 w 494"/>
                        <a:gd name="T77" fmla="*/ 31 h 325"/>
                        <a:gd name="T78" fmla="*/ 66 w 494"/>
                        <a:gd name="T79" fmla="*/ 31 h 325"/>
                        <a:gd name="T80" fmla="*/ 58 w 494"/>
                        <a:gd name="T81" fmla="*/ 36 h 325"/>
                        <a:gd name="T82" fmla="*/ 54 w 494"/>
                        <a:gd name="T83" fmla="*/ 40 h 325"/>
                        <a:gd name="T84" fmla="*/ 49 w 494"/>
                        <a:gd name="T85" fmla="*/ 39 h 325"/>
                        <a:gd name="T86" fmla="*/ 44 w 494"/>
                        <a:gd name="T87" fmla="*/ 37 h 325"/>
                        <a:gd name="T88" fmla="*/ 49 w 494"/>
                        <a:gd name="T89" fmla="*/ 25 h 325"/>
                        <a:gd name="T90" fmla="*/ 73 w 494"/>
                        <a:gd name="T91" fmla="*/ 12 h 325"/>
                        <a:gd name="T92" fmla="*/ 69 w 494"/>
                        <a:gd name="T93" fmla="*/ 10 h 325"/>
                        <a:gd name="T94" fmla="*/ 55 w 494"/>
                        <a:gd name="T95" fmla="*/ 15 h 325"/>
                        <a:gd name="T96" fmla="*/ 45 w 494"/>
                        <a:gd name="T97" fmla="*/ 25 h 325"/>
                        <a:gd name="T98" fmla="*/ 39 w 494"/>
                        <a:gd name="T99" fmla="*/ 34 h 325"/>
                        <a:gd name="T100" fmla="*/ 35 w 494"/>
                        <a:gd name="T101" fmla="*/ 33 h 325"/>
                        <a:gd name="T102" fmla="*/ 30 w 494"/>
                        <a:gd name="T103" fmla="*/ 31 h 325"/>
                        <a:gd name="T104" fmla="*/ 33 w 494"/>
                        <a:gd name="T105" fmla="*/ 17 h 325"/>
                        <a:gd name="T106" fmla="*/ 46 w 494"/>
                        <a:gd name="T107" fmla="*/ 2 h 325"/>
                        <a:gd name="T108" fmla="*/ 35 w 494"/>
                        <a:gd name="T109" fmla="*/ 9 h 325"/>
                        <a:gd name="T110" fmla="*/ 25 w 494"/>
                        <a:gd name="T111" fmla="*/ 27 h 325"/>
                        <a:gd name="T112" fmla="*/ 18 w 494"/>
                        <a:gd name="T113" fmla="*/ 28 h 325"/>
                        <a:gd name="T114" fmla="*/ 12 w 494"/>
                        <a:gd name="T115" fmla="*/ 25 h 325"/>
                        <a:gd name="T116" fmla="*/ 11 w 494"/>
                        <a:gd name="T117" fmla="*/ 24 h 325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w 494"/>
                        <a:gd name="T178" fmla="*/ 0 h 325"/>
                        <a:gd name="T179" fmla="*/ 494 w 494"/>
                        <a:gd name="T180" fmla="*/ 325 h 325"/>
                      </a:gdLst>
                      <a:ahLst/>
                      <a:cxnLst>
                        <a:cxn ang="T118">
                          <a:pos x="T0" y="T1"/>
                        </a:cxn>
                        <a:cxn ang="T119">
                          <a:pos x="T2" y="T3"/>
                        </a:cxn>
                        <a:cxn ang="T120">
                          <a:pos x="T4" y="T5"/>
                        </a:cxn>
                        <a:cxn ang="T121">
                          <a:pos x="T6" y="T7"/>
                        </a:cxn>
                        <a:cxn ang="T122">
                          <a:pos x="T8" y="T9"/>
                        </a:cxn>
                        <a:cxn ang="T123">
                          <a:pos x="T10" y="T11"/>
                        </a:cxn>
                        <a:cxn ang="T124">
                          <a:pos x="T12" y="T13"/>
                        </a:cxn>
                        <a:cxn ang="T125">
                          <a:pos x="T14" y="T15"/>
                        </a:cxn>
                        <a:cxn ang="T126">
                          <a:pos x="T16" y="T17"/>
                        </a:cxn>
                        <a:cxn ang="T127">
                          <a:pos x="T18" y="T19"/>
                        </a:cxn>
                        <a:cxn ang="T128">
                          <a:pos x="T20" y="T21"/>
                        </a:cxn>
                        <a:cxn ang="T129">
                          <a:pos x="T22" y="T23"/>
                        </a:cxn>
                        <a:cxn ang="T130">
                          <a:pos x="T24" y="T25"/>
                        </a:cxn>
                        <a:cxn ang="T131">
                          <a:pos x="T26" y="T27"/>
                        </a:cxn>
                        <a:cxn ang="T132">
                          <a:pos x="T28" y="T29"/>
                        </a:cxn>
                        <a:cxn ang="T133">
                          <a:pos x="T30" y="T31"/>
                        </a:cxn>
                        <a:cxn ang="T134">
                          <a:pos x="T32" y="T33"/>
                        </a:cxn>
                        <a:cxn ang="T135">
                          <a:pos x="T34" y="T35"/>
                        </a:cxn>
                        <a:cxn ang="T136">
                          <a:pos x="T36" y="T37"/>
                        </a:cxn>
                        <a:cxn ang="T137">
                          <a:pos x="T38" y="T39"/>
                        </a:cxn>
                        <a:cxn ang="T138">
                          <a:pos x="T40" y="T41"/>
                        </a:cxn>
                        <a:cxn ang="T139">
                          <a:pos x="T42" y="T43"/>
                        </a:cxn>
                        <a:cxn ang="T140">
                          <a:pos x="T44" y="T45"/>
                        </a:cxn>
                        <a:cxn ang="T141">
                          <a:pos x="T46" y="T47"/>
                        </a:cxn>
                        <a:cxn ang="T142">
                          <a:pos x="T48" y="T49"/>
                        </a:cxn>
                        <a:cxn ang="T143">
                          <a:pos x="T50" y="T51"/>
                        </a:cxn>
                        <a:cxn ang="T144">
                          <a:pos x="T52" y="T53"/>
                        </a:cxn>
                        <a:cxn ang="T145">
                          <a:pos x="T54" y="T55"/>
                        </a:cxn>
                        <a:cxn ang="T146">
                          <a:pos x="T56" y="T57"/>
                        </a:cxn>
                        <a:cxn ang="T147">
                          <a:pos x="T58" y="T59"/>
                        </a:cxn>
                        <a:cxn ang="T148">
                          <a:pos x="T60" y="T61"/>
                        </a:cxn>
                        <a:cxn ang="T149">
                          <a:pos x="T62" y="T63"/>
                        </a:cxn>
                        <a:cxn ang="T150">
                          <a:pos x="T64" y="T65"/>
                        </a:cxn>
                        <a:cxn ang="T151">
                          <a:pos x="T66" y="T67"/>
                        </a:cxn>
                        <a:cxn ang="T152">
                          <a:pos x="T68" y="T69"/>
                        </a:cxn>
                        <a:cxn ang="T153">
                          <a:pos x="T70" y="T71"/>
                        </a:cxn>
                        <a:cxn ang="T154">
                          <a:pos x="T72" y="T73"/>
                        </a:cxn>
                        <a:cxn ang="T155">
                          <a:pos x="T74" y="T75"/>
                        </a:cxn>
                        <a:cxn ang="T156">
                          <a:pos x="T76" y="T77"/>
                        </a:cxn>
                        <a:cxn ang="T157">
                          <a:pos x="T78" y="T79"/>
                        </a:cxn>
                        <a:cxn ang="T158">
                          <a:pos x="T80" y="T81"/>
                        </a:cxn>
                        <a:cxn ang="T159">
                          <a:pos x="T82" y="T83"/>
                        </a:cxn>
                        <a:cxn ang="T160">
                          <a:pos x="T84" y="T85"/>
                        </a:cxn>
                        <a:cxn ang="T161">
                          <a:pos x="T86" y="T87"/>
                        </a:cxn>
                        <a:cxn ang="T162">
                          <a:pos x="T88" y="T89"/>
                        </a:cxn>
                        <a:cxn ang="T163">
                          <a:pos x="T90" y="T91"/>
                        </a:cxn>
                        <a:cxn ang="T164">
                          <a:pos x="T92" y="T93"/>
                        </a:cxn>
                        <a:cxn ang="T165">
                          <a:pos x="T94" y="T95"/>
                        </a:cxn>
                        <a:cxn ang="T166">
                          <a:pos x="T96" y="T97"/>
                        </a:cxn>
                        <a:cxn ang="T167">
                          <a:pos x="T98" y="T99"/>
                        </a:cxn>
                        <a:cxn ang="T168">
                          <a:pos x="T100" y="T101"/>
                        </a:cxn>
                        <a:cxn ang="T169">
                          <a:pos x="T102" y="T103"/>
                        </a:cxn>
                        <a:cxn ang="T170">
                          <a:pos x="T104" y="T105"/>
                        </a:cxn>
                        <a:cxn ang="T171">
                          <a:pos x="T106" y="T107"/>
                        </a:cxn>
                        <a:cxn ang="T172">
                          <a:pos x="T108" y="T109"/>
                        </a:cxn>
                        <a:cxn ang="T173">
                          <a:pos x="T110" y="T111"/>
                        </a:cxn>
                        <a:cxn ang="T174">
                          <a:pos x="T112" y="T113"/>
                        </a:cxn>
                        <a:cxn ang="T175">
                          <a:pos x="T114" y="T115"/>
                        </a:cxn>
                        <a:cxn ang="T176">
                          <a:pos x="T116" y="T117"/>
                        </a:cxn>
                      </a:cxnLst>
                      <a:rect l="T177" t="T178" r="T179" b="T180"/>
                      <a:pathLst>
                        <a:path w="494" h="325">
                          <a:moveTo>
                            <a:pt x="37" y="99"/>
                          </a:moveTo>
                          <a:lnTo>
                            <a:pt x="44" y="102"/>
                          </a:lnTo>
                          <a:lnTo>
                            <a:pt x="52" y="104"/>
                          </a:lnTo>
                          <a:lnTo>
                            <a:pt x="58" y="105"/>
                          </a:lnTo>
                          <a:lnTo>
                            <a:pt x="66" y="106"/>
                          </a:lnTo>
                          <a:lnTo>
                            <a:pt x="72" y="107"/>
                          </a:lnTo>
                          <a:lnTo>
                            <a:pt x="78" y="109"/>
                          </a:lnTo>
                          <a:lnTo>
                            <a:pt x="84" y="112"/>
                          </a:lnTo>
                          <a:lnTo>
                            <a:pt x="89" y="116"/>
                          </a:lnTo>
                          <a:lnTo>
                            <a:pt x="87" y="125"/>
                          </a:lnTo>
                          <a:lnTo>
                            <a:pt x="75" y="139"/>
                          </a:lnTo>
                          <a:lnTo>
                            <a:pt x="56" y="160"/>
                          </a:lnTo>
                          <a:lnTo>
                            <a:pt x="36" y="182"/>
                          </a:lnTo>
                          <a:lnTo>
                            <a:pt x="17" y="205"/>
                          </a:lnTo>
                          <a:lnTo>
                            <a:pt x="3" y="229"/>
                          </a:lnTo>
                          <a:lnTo>
                            <a:pt x="0" y="251"/>
                          </a:lnTo>
                          <a:lnTo>
                            <a:pt x="10" y="269"/>
                          </a:lnTo>
                          <a:lnTo>
                            <a:pt x="9" y="254"/>
                          </a:lnTo>
                          <a:lnTo>
                            <a:pt x="16" y="236"/>
                          </a:lnTo>
                          <a:lnTo>
                            <a:pt x="28" y="217"/>
                          </a:lnTo>
                          <a:lnTo>
                            <a:pt x="44" y="196"/>
                          </a:lnTo>
                          <a:lnTo>
                            <a:pt x="63" y="176"/>
                          </a:lnTo>
                          <a:lnTo>
                            <a:pt x="81" y="157"/>
                          </a:lnTo>
                          <a:lnTo>
                            <a:pt x="98" y="141"/>
                          </a:lnTo>
                          <a:lnTo>
                            <a:pt x="112" y="126"/>
                          </a:lnTo>
                          <a:lnTo>
                            <a:pt x="116" y="128"/>
                          </a:lnTo>
                          <a:lnTo>
                            <a:pt x="121" y="130"/>
                          </a:lnTo>
                          <a:lnTo>
                            <a:pt x="126" y="132"/>
                          </a:lnTo>
                          <a:lnTo>
                            <a:pt x="131" y="134"/>
                          </a:lnTo>
                          <a:lnTo>
                            <a:pt x="136" y="136"/>
                          </a:lnTo>
                          <a:lnTo>
                            <a:pt x="140" y="139"/>
                          </a:lnTo>
                          <a:lnTo>
                            <a:pt x="144" y="141"/>
                          </a:lnTo>
                          <a:lnTo>
                            <a:pt x="148" y="143"/>
                          </a:lnTo>
                          <a:lnTo>
                            <a:pt x="142" y="155"/>
                          </a:lnTo>
                          <a:lnTo>
                            <a:pt x="131" y="173"/>
                          </a:lnTo>
                          <a:lnTo>
                            <a:pt x="117" y="196"/>
                          </a:lnTo>
                          <a:lnTo>
                            <a:pt x="104" y="222"/>
                          </a:lnTo>
                          <a:lnTo>
                            <a:pt x="96" y="249"/>
                          </a:lnTo>
                          <a:lnTo>
                            <a:pt x="96" y="274"/>
                          </a:lnTo>
                          <a:lnTo>
                            <a:pt x="108" y="299"/>
                          </a:lnTo>
                          <a:lnTo>
                            <a:pt x="135" y="318"/>
                          </a:lnTo>
                          <a:lnTo>
                            <a:pt x="116" y="292"/>
                          </a:lnTo>
                          <a:lnTo>
                            <a:pt x="108" y="266"/>
                          </a:lnTo>
                          <a:lnTo>
                            <a:pt x="110" y="242"/>
                          </a:lnTo>
                          <a:lnTo>
                            <a:pt x="118" y="220"/>
                          </a:lnTo>
                          <a:lnTo>
                            <a:pt x="129" y="198"/>
                          </a:lnTo>
                          <a:lnTo>
                            <a:pt x="143" y="180"/>
                          </a:lnTo>
                          <a:lnTo>
                            <a:pt x="155" y="164"/>
                          </a:lnTo>
                          <a:lnTo>
                            <a:pt x="163" y="152"/>
                          </a:lnTo>
                          <a:lnTo>
                            <a:pt x="170" y="155"/>
                          </a:lnTo>
                          <a:lnTo>
                            <a:pt x="176" y="157"/>
                          </a:lnTo>
                          <a:lnTo>
                            <a:pt x="182" y="160"/>
                          </a:lnTo>
                          <a:lnTo>
                            <a:pt x="187" y="162"/>
                          </a:lnTo>
                          <a:lnTo>
                            <a:pt x="192" y="164"/>
                          </a:lnTo>
                          <a:lnTo>
                            <a:pt x="196" y="166"/>
                          </a:lnTo>
                          <a:lnTo>
                            <a:pt x="202" y="168"/>
                          </a:lnTo>
                          <a:lnTo>
                            <a:pt x="207" y="170"/>
                          </a:lnTo>
                          <a:lnTo>
                            <a:pt x="204" y="179"/>
                          </a:lnTo>
                          <a:lnTo>
                            <a:pt x="196" y="193"/>
                          </a:lnTo>
                          <a:lnTo>
                            <a:pt x="188" y="211"/>
                          </a:lnTo>
                          <a:lnTo>
                            <a:pt x="182" y="232"/>
                          </a:lnTo>
                          <a:lnTo>
                            <a:pt x="181" y="254"/>
                          </a:lnTo>
                          <a:lnTo>
                            <a:pt x="189" y="279"/>
                          </a:lnTo>
                          <a:lnTo>
                            <a:pt x="210" y="302"/>
                          </a:lnTo>
                          <a:lnTo>
                            <a:pt x="245" y="325"/>
                          </a:lnTo>
                          <a:lnTo>
                            <a:pt x="235" y="317"/>
                          </a:lnTo>
                          <a:lnTo>
                            <a:pt x="221" y="306"/>
                          </a:lnTo>
                          <a:lnTo>
                            <a:pt x="208" y="292"/>
                          </a:lnTo>
                          <a:lnTo>
                            <a:pt x="196" y="274"/>
                          </a:lnTo>
                          <a:lnTo>
                            <a:pt x="190" y="254"/>
                          </a:lnTo>
                          <a:lnTo>
                            <a:pt x="191" y="232"/>
                          </a:lnTo>
                          <a:lnTo>
                            <a:pt x="202" y="206"/>
                          </a:lnTo>
                          <a:lnTo>
                            <a:pt x="225" y="178"/>
                          </a:lnTo>
                          <a:lnTo>
                            <a:pt x="231" y="184"/>
                          </a:lnTo>
                          <a:lnTo>
                            <a:pt x="239" y="196"/>
                          </a:lnTo>
                          <a:lnTo>
                            <a:pt x="249" y="213"/>
                          </a:lnTo>
                          <a:lnTo>
                            <a:pt x="262" y="233"/>
                          </a:lnTo>
                          <a:lnTo>
                            <a:pt x="279" y="253"/>
                          </a:lnTo>
                          <a:lnTo>
                            <a:pt x="300" y="274"/>
                          </a:lnTo>
                          <a:lnTo>
                            <a:pt x="326" y="294"/>
                          </a:lnTo>
                          <a:lnTo>
                            <a:pt x="360" y="310"/>
                          </a:lnTo>
                          <a:lnTo>
                            <a:pt x="347" y="301"/>
                          </a:lnTo>
                          <a:lnTo>
                            <a:pt x="330" y="289"/>
                          </a:lnTo>
                          <a:lnTo>
                            <a:pt x="311" y="273"/>
                          </a:lnTo>
                          <a:lnTo>
                            <a:pt x="292" y="256"/>
                          </a:lnTo>
                          <a:lnTo>
                            <a:pt x="275" y="239"/>
                          </a:lnTo>
                          <a:lnTo>
                            <a:pt x="260" y="221"/>
                          </a:lnTo>
                          <a:lnTo>
                            <a:pt x="251" y="204"/>
                          </a:lnTo>
                          <a:lnTo>
                            <a:pt x="250" y="189"/>
                          </a:lnTo>
                          <a:lnTo>
                            <a:pt x="255" y="191"/>
                          </a:lnTo>
                          <a:lnTo>
                            <a:pt x="262" y="195"/>
                          </a:lnTo>
                          <a:lnTo>
                            <a:pt x="274" y="200"/>
                          </a:lnTo>
                          <a:lnTo>
                            <a:pt x="288" y="206"/>
                          </a:lnTo>
                          <a:lnTo>
                            <a:pt x="303" y="214"/>
                          </a:lnTo>
                          <a:lnTo>
                            <a:pt x="320" y="221"/>
                          </a:lnTo>
                          <a:lnTo>
                            <a:pt x="338" y="229"/>
                          </a:lnTo>
                          <a:lnTo>
                            <a:pt x="358" y="238"/>
                          </a:lnTo>
                          <a:lnTo>
                            <a:pt x="378" y="246"/>
                          </a:lnTo>
                          <a:lnTo>
                            <a:pt x="397" y="255"/>
                          </a:lnTo>
                          <a:lnTo>
                            <a:pt x="417" y="262"/>
                          </a:lnTo>
                          <a:lnTo>
                            <a:pt x="436" y="270"/>
                          </a:lnTo>
                          <a:lnTo>
                            <a:pt x="453" y="277"/>
                          </a:lnTo>
                          <a:lnTo>
                            <a:pt x="468" y="282"/>
                          </a:lnTo>
                          <a:lnTo>
                            <a:pt x="483" y="286"/>
                          </a:lnTo>
                          <a:lnTo>
                            <a:pt x="494" y="289"/>
                          </a:lnTo>
                          <a:lnTo>
                            <a:pt x="483" y="283"/>
                          </a:lnTo>
                          <a:lnTo>
                            <a:pt x="470" y="277"/>
                          </a:lnTo>
                          <a:lnTo>
                            <a:pt x="455" y="269"/>
                          </a:lnTo>
                          <a:lnTo>
                            <a:pt x="439" y="261"/>
                          </a:lnTo>
                          <a:lnTo>
                            <a:pt x="422" y="254"/>
                          </a:lnTo>
                          <a:lnTo>
                            <a:pt x="403" y="245"/>
                          </a:lnTo>
                          <a:lnTo>
                            <a:pt x="385" y="237"/>
                          </a:lnTo>
                          <a:lnTo>
                            <a:pt x="367" y="229"/>
                          </a:lnTo>
                          <a:lnTo>
                            <a:pt x="349" y="221"/>
                          </a:lnTo>
                          <a:lnTo>
                            <a:pt x="331" y="214"/>
                          </a:lnTo>
                          <a:lnTo>
                            <a:pt x="315" y="206"/>
                          </a:lnTo>
                          <a:lnTo>
                            <a:pt x="301" y="199"/>
                          </a:lnTo>
                          <a:lnTo>
                            <a:pt x="288" y="194"/>
                          </a:lnTo>
                          <a:lnTo>
                            <a:pt x="278" y="189"/>
                          </a:lnTo>
                          <a:lnTo>
                            <a:pt x="271" y="186"/>
                          </a:lnTo>
                          <a:lnTo>
                            <a:pt x="265" y="184"/>
                          </a:lnTo>
                          <a:lnTo>
                            <a:pt x="275" y="180"/>
                          </a:lnTo>
                          <a:lnTo>
                            <a:pt x="291" y="180"/>
                          </a:lnTo>
                          <a:lnTo>
                            <a:pt x="312" y="182"/>
                          </a:lnTo>
                          <a:lnTo>
                            <a:pt x="335" y="185"/>
                          </a:lnTo>
                          <a:lnTo>
                            <a:pt x="360" y="190"/>
                          </a:lnTo>
                          <a:lnTo>
                            <a:pt x="383" y="196"/>
                          </a:lnTo>
                          <a:lnTo>
                            <a:pt x="403" y="201"/>
                          </a:lnTo>
                          <a:lnTo>
                            <a:pt x="419" y="205"/>
                          </a:lnTo>
                          <a:lnTo>
                            <a:pt x="404" y="197"/>
                          </a:lnTo>
                          <a:lnTo>
                            <a:pt x="389" y="190"/>
                          </a:lnTo>
                          <a:lnTo>
                            <a:pt x="374" y="185"/>
                          </a:lnTo>
                          <a:lnTo>
                            <a:pt x="359" y="181"/>
                          </a:lnTo>
                          <a:lnTo>
                            <a:pt x="344" y="177"/>
                          </a:lnTo>
                          <a:lnTo>
                            <a:pt x="329" y="175"/>
                          </a:lnTo>
                          <a:lnTo>
                            <a:pt x="315" y="173"/>
                          </a:lnTo>
                          <a:lnTo>
                            <a:pt x="301" y="172"/>
                          </a:lnTo>
                          <a:lnTo>
                            <a:pt x="288" y="171"/>
                          </a:lnTo>
                          <a:lnTo>
                            <a:pt x="276" y="171"/>
                          </a:lnTo>
                          <a:lnTo>
                            <a:pt x="264" y="171"/>
                          </a:lnTo>
                          <a:lnTo>
                            <a:pt x="254" y="171"/>
                          </a:lnTo>
                          <a:lnTo>
                            <a:pt x="246" y="171"/>
                          </a:lnTo>
                          <a:lnTo>
                            <a:pt x="239" y="171"/>
                          </a:lnTo>
                          <a:lnTo>
                            <a:pt x="233" y="170"/>
                          </a:lnTo>
                          <a:lnTo>
                            <a:pt x="229" y="169"/>
                          </a:lnTo>
                          <a:lnTo>
                            <a:pt x="242" y="150"/>
                          </a:lnTo>
                          <a:lnTo>
                            <a:pt x="261" y="137"/>
                          </a:lnTo>
                          <a:lnTo>
                            <a:pt x="284" y="131"/>
                          </a:lnTo>
                          <a:lnTo>
                            <a:pt x="308" y="129"/>
                          </a:lnTo>
                          <a:lnTo>
                            <a:pt x="332" y="131"/>
                          </a:lnTo>
                          <a:lnTo>
                            <a:pt x="355" y="134"/>
                          </a:lnTo>
                          <a:lnTo>
                            <a:pt x="374" y="137"/>
                          </a:lnTo>
                          <a:lnTo>
                            <a:pt x="387" y="139"/>
                          </a:lnTo>
                          <a:lnTo>
                            <a:pt x="363" y="131"/>
                          </a:lnTo>
                          <a:lnTo>
                            <a:pt x="342" y="125"/>
                          </a:lnTo>
                          <a:lnTo>
                            <a:pt x="322" y="121"/>
                          </a:lnTo>
                          <a:lnTo>
                            <a:pt x="305" y="119"/>
                          </a:lnTo>
                          <a:lnTo>
                            <a:pt x="290" y="119"/>
                          </a:lnTo>
                          <a:lnTo>
                            <a:pt x="276" y="121"/>
                          </a:lnTo>
                          <a:lnTo>
                            <a:pt x="263" y="123"/>
                          </a:lnTo>
                          <a:lnTo>
                            <a:pt x="253" y="127"/>
                          </a:lnTo>
                          <a:lnTo>
                            <a:pt x="244" y="131"/>
                          </a:lnTo>
                          <a:lnTo>
                            <a:pt x="237" y="136"/>
                          </a:lnTo>
                          <a:lnTo>
                            <a:pt x="230" y="141"/>
                          </a:lnTo>
                          <a:lnTo>
                            <a:pt x="225" y="146"/>
                          </a:lnTo>
                          <a:lnTo>
                            <a:pt x="220" y="151"/>
                          </a:lnTo>
                          <a:lnTo>
                            <a:pt x="217" y="155"/>
                          </a:lnTo>
                          <a:lnTo>
                            <a:pt x="213" y="159"/>
                          </a:lnTo>
                          <a:lnTo>
                            <a:pt x="211" y="161"/>
                          </a:lnTo>
                          <a:lnTo>
                            <a:pt x="206" y="159"/>
                          </a:lnTo>
                          <a:lnTo>
                            <a:pt x="201" y="157"/>
                          </a:lnTo>
                          <a:lnTo>
                            <a:pt x="196" y="155"/>
                          </a:lnTo>
                          <a:lnTo>
                            <a:pt x="191" y="153"/>
                          </a:lnTo>
                          <a:lnTo>
                            <a:pt x="186" y="151"/>
                          </a:lnTo>
                          <a:lnTo>
                            <a:pt x="180" y="148"/>
                          </a:lnTo>
                          <a:lnTo>
                            <a:pt x="174" y="146"/>
                          </a:lnTo>
                          <a:lnTo>
                            <a:pt x="167" y="143"/>
                          </a:lnTo>
                          <a:lnTo>
                            <a:pt x="173" y="129"/>
                          </a:lnTo>
                          <a:lnTo>
                            <a:pt x="182" y="114"/>
                          </a:lnTo>
                          <a:lnTo>
                            <a:pt x="195" y="97"/>
                          </a:lnTo>
                          <a:lnTo>
                            <a:pt x="213" y="81"/>
                          </a:lnTo>
                          <a:lnTo>
                            <a:pt x="234" y="66"/>
                          </a:lnTo>
                          <a:lnTo>
                            <a:pt x="259" y="54"/>
                          </a:lnTo>
                          <a:lnTo>
                            <a:pt x="289" y="47"/>
                          </a:lnTo>
                          <a:lnTo>
                            <a:pt x="323" y="44"/>
                          </a:lnTo>
                          <a:lnTo>
                            <a:pt x="305" y="39"/>
                          </a:lnTo>
                          <a:lnTo>
                            <a:pt x="289" y="36"/>
                          </a:lnTo>
                          <a:lnTo>
                            <a:pt x="273" y="37"/>
                          </a:lnTo>
                          <a:lnTo>
                            <a:pt x="257" y="40"/>
                          </a:lnTo>
                          <a:lnTo>
                            <a:pt x="243" y="45"/>
                          </a:lnTo>
                          <a:lnTo>
                            <a:pt x="229" y="52"/>
                          </a:lnTo>
                          <a:lnTo>
                            <a:pt x="217" y="60"/>
                          </a:lnTo>
                          <a:lnTo>
                            <a:pt x="206" y="69"/>
                          </a:lnTo>
                          <a:lnTo>
                            <a:pt x="194" y="80"/>
                          </a:lnTo>
                          <a:lnTo>
                            <a:pt x="185" y="90"/>
                          </a:lnTo>
                          <a:lnTo>
                            <a:pt x="177" y="100"/>
                          </a:lnTo>
                          <a:lnTo>
                            <a:pt x="169" y="110"/>
                          </a:lnTo>
                          <a:lnTo>
                            <a:pt x="163" y="119"/>
                          </a:lnTo>
                          <a:lnTo>
                            <a:pt x="157" y="126"/>
                          </a:lnTo>
                          <a:lnTo>
                            <a:pt x="153" y="133"/>
                          </a:lnTo>
                          <a:lnTo>
                            <a:pt x="150" y="137"/>
                          </a:lnTo>
                          <a:lnTo>
                            <a:pt x="146" y="135"/>
                          </a:lnTo>
                          <a:lnTo>
                            <a:pt x="142" y="134"/>
                          </a:lnTo>
                          <a:lnTo>
                            <a:pt x="138" y="132"/>
                          </a:lnTo>
                          <a:lnTo>
                            <a:pt x="133" y="129"/>
                          </a:lnTo>
                          <a:lnTo>
                            <a:pt x="127" y="127"/>
                          </a:lnTo>
                          <a:lnTo>
                            <a:pt x="122" y="125"/>
                          </a:lnTo>
                          <a:lnTo>
                            <a:pt x="118" y="124"/>
                          </a:lnTo>
                          <a:lnTo>
                            <a:pt x="113" y="122"/>
                          </a:lnTo>
                          <a:lnTo>
                            <a:pt x="116" y="104"/>
                          </a:lnTo>
                          <a:lnTo>
                            <a:pt x="122" y="86"/>
                          </a:lnTo>
                          <a:lnTo>
                            <a:pt x="132" y="67"/>
                          </a:lnTo>
                          <a:lnTo>
                            <a:pt x="143" y="49"/>
                          </a:lnTo>
                          <a:lnTo>
                            <a:pt x="155" y="33"/>
                          </a:lnTo>
                          <a:lnTo>
                            <a:pt x="168" y="19"/>
                          </a:lnTo>
                          <a:lnTo>
                            <a:pt x="182" y="8"/>
                          </a:lnTo>
                          <a:lnTo>
                            <a:pt x="196" y="0"/>
                          </a:lnTo>
                          <a:lnTo>
                            <a:pt x="174" y="3"/>
                          </a:lnTo>
                          <a:lnTo>
                            <a:pt x="155" y="15"/>
                          </a:lnTo>
                          <a:lnTo>
                            <a:pt x="140" y="33"/>
                          </a:lnTo>
                          <a:lnTo>
                            <a:pt x="126" y="53"/>
                          </a:lnTo>
                          <a:lnTo>
                            <a:pt x="115" y="75"/>
                          </a:lnTo>
                          <a:lnTo>
                            <a:pt x="106" y="94"/>
                          </a:lnTo>
                          <a:lnTo>
                            <a:pt x="98" y="107"/>
                          </a:lnTo>
                          <a:lnTo>
                            <a:pt x="91" y="112"/>
                          </a:lnTo>
                          <a:lnTo>
                            <a:pt x="84" y="112"/>
                          </a:lnTo>
                          <a:lnTo>
                            <a:pt x="78" y="111"/>
                          </a:lnTo>
                          <a:lnTo>
                            <a:pt x="72" y="109"/>
                          </a:lnTo>
                          <a:lnTo>
                            <a:pt x="66" y="107"/>
                          </a:lnTo>
                          <a:lnTo>
                            <a:pt x="59" y="104"/>
                          </a:lnTo>
                          <a:lnTo>
                            <a:pt x="53" y="101"/>
                          </a:lnTo>
                          <a:lnTo>
                            <a:pt x="46" y="98"/>
                          </a:lnTo>
                          <a:lnTo>
                            <a:pt x="39" y="95"/>
                          </a:lnTo>
                          <a:lnTo>
                            <a:pt x="40" y="95"/>
                          </a:lnTo>
                          <a:lnTo>
                            <a:pt x="42" y="95"/>
                          </a:lnTo>
                          <a:lnTo>
                            <a:pt x="42" y="96"/>
                          </a:lnTo>
                          <a:lnTo>
                            <a:pt x="37" y="99"/>
                          </a:lnTo>
                          <a:close/>
                        </a:path>
                      </a:pathLst>
                    </a:custGeom>
                    <a:solidFill>
                      <a:srgbClr val="0066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02" name="Freeform 12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5011" y="1225"/>
                      <a:ext cx="35" cy="22"/>
                    </a:xfrm>
                    <a:custGeom>
                      <a:avLst/>
                      <a:gdLst>
                        <a:gd name="T0" fmla="*/ 18 w 70"/>
                        <a:gd name="T1" fmla="*/ 10 h 43"/>
                        <a:gd name="T2" fmla="*/ 17 w 70"/>
                        <a:gd name="T3" fmla="*/ 11 h 43"/>
                        <a:gd name="T4" fmla="*/ 16 w 70"/>
                        <a:gd name="T5" fmla="*/ 11 h 43"/>
                        <a:gd name="T6" fmla="*/ 14 w 70"/>
                        <a:gd name="T7" fmla="*/ 11 h 43"/>
                        <a:gd name="T8" fmla="*/ 13 w 70"/>
                        <a:gd name="T9" fmla="*/ 11 h 43"/>
                        <a:gd name="T10" fmla="*/ 12 w 70"/>
                        <a:gd name="T11" fmla="*/ 11 h 43"/>
                        <a:gd name="T12" fmla="*/ 10 w 70"/>
                        <a:gd name="T13" fmla="*/ 11 h 43"/>
                        <a:gd name="T14" fmla="*/ 9 w 70"/>
                        <a:gd name="T15" fmla="*/ 10 h 43"/>
                        <a:gd name="T16" fmla="*/ 7 w 70"/>
                        <a:gd name="T17" fmla="*/ 9 h 43"/>
                        <a:gd name="T18" fmla="*/ 5 w 70"/>
                        <a:gd name="T19" fmla="*/ 8 h 43"/>
                        <a:gd name="T20" fmla="*/ 3 w 70"/>
                        <a:gd name="T21" fmla="*/ 8 h 43"/>
                        <a:gd name="T22" fmla="*/ 2 w 70"/>
                        <a:gd name="T23" fmla="*/ 7 h 43"/>
                        <a:gd name="T24" fmla="*/ 1 w 70"/>
                        <a:gd name="T25" fmla="*/ 5 h 43"/>
                        <a:gd name="T26" fmla="*/ 1 w 70"/>
                        <a:gd name="T27" fmla="*/ 4 h 43"/>
                        <a:gd name="T28" fmla="*/ 1 w 70"/>
                        <a:gd name="T29" fmla="*/ 3 h 43"/>
                        <a:gd name="T30" fmla="*/ 0 w 70"/>
                        <a:gd name="T31" fmla="*/ 3 h 43"/>
                        <a:gd name="T32" fmla="*/ 1 w 70"/>
                        <a:gd name="T33" fmla="*/ 2 h 43"/>
                        <a:gd name="T34" fmla="*/ 1 w 70"/>
                        <a:gd name="T35" fmla="*/ 1 h 43"/>
                        <a:gd name="T36" fmla="*/ 1 w 70"/>
                        <a:gd name="T37" fmla="*/ 1 h 43"/>
                        <a:gd name="T38" fmla="*/ 2 w 70"/>
                        <a:gd name="T39" fmla="*/ 0 h 43"/>
                        <a:gd name="T40" fmla="*/ 3 w 70"/>
                        <a:gd name="T41" fmla="*/ 0 h 43"/>
                        <a:gd name="T42" fmla="*/ 5 w 70"/>
                        <a:gd name="T43" fmla="*/ 0 h 43"/>
                        <a:gd name="T44" fmla="*/ 7 w 70"/>
                        <a:gd name="T45" fmla="*/ 1 h 43"/>
                        <a:gd name="T46" fmla="*/ 9 w 70"/>
                        <a:gd name="T47" fmla="*/ 1 h 43"/>
                        <a:gd name="T48" fmla="*/ 10 w 70"/>
                        <a:gd name="T49" fmla="*/ 2 h 43"/>
                        <a:gd name="T50" fmla="*/ 12 w 70"/>
                        <a:gd name="T51" fmla="*/ 3 h 43"/>
                        <a:gd name="T52" fmla="*/ 13 w 70"/>
                        <a:gd name="T53" fmla="*/ 4 h 43"/>
                        <a:gd name="T54" fmla="*/ 14 w 70"/>
                        <a:gd name="T55" fmla="*/ 5 h 43"/>
                        <a:gd name="T56" fmla="*/ 16 w 70"/>
                        <a:gd name="T57" fmla="*/ 6 h 43"/>
                        <a:gd name="T58" fmla="*/ 17 w 70"/>
                        <a:gd name="T59" fmla="*/ 7 h 43"/>
                        <a:gd name="T60" fmla="*/ 18 w 70"/>
                        <a:gd name="T61" fmla="*/ 8 h 43"/>
                        <a:gd name="T62" fmla="*/ 18 w 70"/>
                        <a:gd name="T63" fmla="*/ 9 h 43"/>
                        <a:gd name="T64" fmla="*/ 18 w 70"/>
                        <a:gd name="T65" fmla="*/ 10 h 43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70"/>
                        <a:gd name="T100" fmla="*/ 0 h 43"/>
                        <a:gd name="T101" fmla="*/ 70 w 70"/>
                        <a:gd name="T102" fmla="*/ 43 h 43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70" h="43">
                          <a:moveTo>
                            <a:pt x="69" y="38"/>
                          </a:moveTo>
                          <a:lnTo>
                            <a:pt x="67" y="41"/>
                          </a:lnTo>
                          <a:lnTo>
                            <a:pt x="64" y="42"/>
                          </a:lnTo>
                          <a:lnTo>
                            <a:pt x="59" y="43"/>
                          </a:lnTo>
                          <a:lnTo>
                            <a:pt x="54" y="43"/>
                          </a:lnTo>
                          <a:lnTo>
                            <a:pt x="48" y="43"/>
                          </a:lnTo>
                          <a:lnTo>
                            <a:pt x="41" y="41"/>
                          </a:lnTo>
                          <a:lnTo>
                            <a:pt x="35" y="39"/>
                          </a:lnTo>
                          <a:lnTo>
                            <a:pt x="28" y="36"/>
                          </a:lnTo>
                          <a:lnTo>
                            <a:pt x="21" y="32"/>
                          </a:lnTo>
                          <a:lnTo>
                            <a:pt x="15" y="29"/>
                          </a:lnTo>
                          <a:lnTo>
                            <a:pt x="10" y="25"/>
                          </a:lnTo>
                          <a:lnTo>
                            <a:pt x="6" y="20"/>
                          </a:lnTo>
                          <a:lnTo>
                            <a:pt x="3" y="16"/>
                          </a:lnTo>
                          <a:lnTo>
                            <a:pt x="1" y="12"/>
                          </a:lnTo>
                          <a:lnTo>
                            <a:pt x="0" y="9"/>
                          </a:lnTo>
                          <a:lnTo>
                            <a:pt x="1" y="5"/>
                          </a:lnTo>
                          <a:lnTo>
                            <a:pt x="3" y="2"/>
                          </a:lnTo>
                          <a:lnTo>
                            <a:pt x="6" y="1"/>
                          </a:lnTo>
                          <a:lnTo>
                            <a:pt x="10" y="0"/>
                          </a:lnTo>
                          <a:lnTo>
                            <a:pt x="15" y="0"/>
                          </a:lnTo>
                          <a:lnTo>
                            <a:pt x="21" y="0"/>
                          </a:lnTo>
                          <a:lnTo>
                            <a:pt x="28" y="2"/>
                          </a:lnTo>
                          <a:lnTo>
                            <a:pt x="34" y="4"/>
                          </a:lnTo>
                          <a:lnTo>
                            <a:pt x="41" y="7"/>
                          </a:lnTo>
                          <a:lnTo>
                            <a:pt x="48" y="11"/>
                          </a:lnTo>
                          <a:lnTo>
                            <a:pt x="54" y="15"/>
                          </a:lnTo>
                          <a:lnTo>
                            <a:pt x="59" y="19"/>
                          </a:lnTo>
                          <a:lnTo>
                            <a:pt x="64" y="23"/>
                          </a:lnTo>
                          <a:lnTo>
                            <a:pt x="67" y="27"/>
                          </a:lnTo>
                          <a:lnTo>
                            <a:pt x="69" y="31"/>
                          </a:lnTo>
                          <a:lnTo>
                            <a:pt x="70" y="35"/>
                          </a:lnTo>
                          <a:lnTo>
                            <a:pt x="69" y="38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9240" name="Group 121"/>
              <p:cNvGrpSpPr>
                <a:grpSpLocks noChangeAspect="1"/>
              </p:cNvGrpSpPr>
              <p:nvPr/>
            </p:nvGrpSpPr>
            <p:grpSpPr bwMode="auto">
              <a:xfrm rot="4474340">
                <a:off x="1121" y="2431"/>
                <a:ext cx="624" cy="273"/>
                <a:chOff x="4560" y="639"/>
                <a:chExt cx="816" cy="547"/>
              </a:xfrm>
            </p:grpSpPr>
            <p:sp>
              <p:nvSpPr>
                <p:cNvPr id="9323" name="Freeform 122"/>
                <p:cNvSpPr>
                  <a:spLocks noChangeAspect="1"/>
                </p:cNvSpPr>
                <p:nvPr/>
              </p:nvSpPr>
              <p:spPr bwMode="auto">
                <a:xfrm>
                  <a:off x="5075" y="704"/>
                  <a:ext cx="301" cy="266"/>
                </a:xfrm>
                <a:custGeom>
                  <a:avLst/>
                  <a:gdLst>
                    <a:gd name="T0" fmla="*/ 147 w 602"/>
                    <a:gd name="T1" fmla="*/ 1 h 533"/>
                    <a:gd name="T2" fmla="*/ 139 w 602"/>
                    <a:gd name="T3" fmla="*/ 1 h 533"/>
                    <a:gd name="T4" fmla="*/ 129 w 602"/>
                    <a:gd name="T5" fmla="*/ 4 h 533"/>
                    <a:gd name="T6" fmla="*/ 113 w 602"/>
                    <a:gd name="T7" fmla="*/ 13 h 533"/>
                    <a:gd name="T8" fmla="*/ 112 w 602"/>
                    <a:gd name="T9" fmla="*/ 9 h 533"/>
                    <a:gd name="T10" fmla="*/ 121 w 602"/>
                    <a:gd name="T11" fmla="*/ 2 h 533"/>
                    <a:gd name="T12" fmla="*/ 117 w 602"/>
                    <a:gd name="T13" fmla="*/ 1 h 533"/>
                    <a:gd name="T14" fmla="*/ 107 w 602"/>
                    <a:gd name="T15" fmla="*/ 6 h 533"/>
                    <a:gd name="T16" fmla="*/ 96 w 602"/>
                    <a:gd name="T17" fmla="*/ 14 h 533"/>
                    <a:gd name="T18" fmla="*/ 85 w 602"/>
                    <a:gd name="T19" fmla="*/ 21 h 533"/>
                    <a:gd name="T20" fmla="*/ 88 w 602"/>
                    <a:gd name="T21" fmla="*/ 15 h 533"/>
                    <a:gd name="T22" fmla="*/ 99 w 602"/>
                    <a:gd name="T23" fmla="*/ 3 h 533"/>
                    <a:gd name="T24" fmla="*/ 95 w 602"/>
                    <a:gd name="T25" fmla="*/ 1 h 533"/>
                    <a:gd name="T26" fmla="*/ 84 w 602"/>
                    <a:gd name="T27" fmla="*/ 5 h 533"/>
                    <a:gd name="T28" fmla="*/ 74 w 602"/>
                    <a:gd name="T29" fmla="*/ 10 h 533"/>
                    <a:gd name="T30" fmla="*/ 62 w 602"/>
                    <a:gd name="T31" fmla="*/ 16 h 533"/>
                    <a:gd name="T32" fmla="*/ 65 w 602"/>
                    <a:gd name="T33" fmla="*/ 11 h 533"/>
                    <a:gd name="T34" fmla="*/ 71 w 602"/>
                    <a:gd name="T35" fmla="*/ 4 h 533"/>
                    <a:gd name="T36" fmla="*/ 56 w 602"/>
                    <a:gd name="T37" fmla="*/ 7 h 533"/>
                    <a:gd name="T38" fmla="*/ 38 w 602"/>
                    <a:gd name="T39" fmla="*/ 25 h 533"/>
                    <a:gd name="T40" fmla="*/ 30 w 602"/>
                    <a:gd name="T41" fmla="*/ 19 h 533"/>
                    <a:gd name="T42" fmla="*/ 21 w 602"/>
                    <a:gd name="T43" fmla="*/ 33 h 533"/>
                    <a:gd name="T44" fmla="*/ 19 w 602"/>
                    <a:gd name="T45" fmla="*/ 40 h 533"/>
                    <a:gd name="T46" fmla="*/ 13 w 602"/>
                    <a:gd name="T47" fmla="*/ 37 h 533"/>
                    <a:gd name="T48" fmla="*/ 5 w 602"/>
                    <a:gd name="T49" fmla="*/ 43 h 533"/>
                    <a:gd name="T50" fmla="*/ 0 w 602"/>
                    <a:gd name="T51" fmla="*/ 64 h 533"/>
                    <a:gd name="T52" fmla="*/ 6 w 602"/>
                    <a:gd name="T53" fmla="*/ 80 h 533"/>
                    <a:gd name="T54" fmla="*/ 21 w 602"/>
                    <a:gd name="T55" fmla="*/ 87 h 533"/>
                    <a:gd name="T56" fmla="*/ 27 w 602"/>
                    <a:gd name="T57" fmla="*/ 92 h 533"/>
                    <a:gd name="T58" fmla="*/ 22 w 602"/>
                    <a:gd name="T59" fmla="*/ 107 h 533"/>
                    <a:gd name="T60" fmla="*/ 26 w 602"/>
                    <a:gd name="T61" fmla="*/ 122 h 533"/>
                    <a:gd name="T62" fmla="*/ 45 w 602"/>
                    <a:gd name="T63" fmla="*/ 132 h 533"/>
                    <a:gd name="T64" fmla="*/ 60 w 602"/>
                    <a:gd name="T65" fmla="*/ 127 h 533"/>
                    <a:gd name="T66" fmla="*/ 63 w 602"/>
                    <a:gd name="T67" fmla="*/ 122 h 533"/>
                    <a:gd name="T68" fmla="*/ 76 w 602"/>
                    <a:gd name="T69" fmla="*/ 122 h 533"/>
                    <a:gd name="T70" fmla="*/ 74 w 602"/>
                    <a:gd name="T71" fmla="*/ 111 h 533"/>
                    <a:gd name="T72" fmla="*/ 87 w 602"/>
                    <a:gd name="T73" fmla="*/ 106 h 533"/>
                    <a:gd name="T74" fmla="*/ 98 w 602"/>
                    <a:gd name="T75" fmla="*/ 99 h 533"/>
                    <a:gd name="T76" fmla="*/ 106 w 602"/>
                    <a:gd name="T77" fmla="*/ 93 h 533"/>
                    <a:gd name="T78" fmla="*/ 108 w 602"/>
                    <a:gd name="T79" fmla="*/ 88 h 533"/>
                    <a:gd name="T80" fmla="*/ 99 w 602"/>
                    <a:gd name="T81" fmla="*/ 92 h 533"/>
                    <a:gd name="T82" fmla="*/ 98 w 602"/>
                    <a:gd name="T83" fmla="*/ 89 h 533"/>
                    <a:gd name="T84" fmla="*/ 117 w 602"/>
                    <a:gd name="T85" fmla="*/ 72 h 533"/>
                    <a:gd name="T86" fmla="*/ 124 w 602"/>
                    <a:gd name="T87" fmla="*/ 60 h 533"/>
                    <a:gd name="T88" fmla="*/ 110 w 602"/>
                    <a:gd name="T89" fmla="*/ 64 h 533"/>
                    <a:gd name="T90" fmla="*/ 106 w 602"/>
                    <a:gd name="T91" fmla="*/ 62 h 533"/>
                    <a:gd name="T92" fmla="*/ 129 w 602"/>
                    <a:gd name="T93" fmla="*/ 41 h 533"/>
                    <a:gd name="T94" fmla="*/ 136 w 602"/>
                    <a:gd name="T95" fmla="*/ 28 h 533"/>
                    <a:gd name="T96" fmla="*/ 126 w 602"/>
                    <a:gd name="T97" fmla="*/ 34 h 533"/>
                    <a:gd name="T98" fmla="*/ 126 w 602"/>
                    <a:gd name="T99" fmla="*/ 29 h 533"/>
                    <a:gd name="T100" fmla="*/ 141 w 602"/>
                    <a:gd name="T101" fmla="*/ 9 h 533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602"/>
                    <a:gd name="T154" fmla="*/ 0 h 533"/>
                    <a:gd name="T155" fmla="*/ 602 w 602"/>
                    <a:gd name="T156" fmla="*/ 533 h 533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602" h="533">
                      <a:moveTo>
                        <a:pt x="602" y="15"/>
                      </a:moveTo>
                      <a:lnTo>
                        <a:pt x="596" y="12"/>
                      </a:lnTo>
                      <a:lnTo>
                        <a:pt x="591" y="9"/>
                      </a:lnTo>
                      <a:lnTo>
                        <a:pt x="585" y="7"/>
                      </a:lnTo>
                      <a:lnTo>
                        <a:pt x="578" y="5"/>
                      </a:lnTo>
                      <a:lnTo>
                        <a:pt x="571" y="4"/>
                      </a:lnTo>
                      <a:lnTo>
                        <a:pt x="562" y="4"/>
                      </a:lnTo>
                      <a:lnTo>
                        <a:pt x="554" y="5"/>
                      </a:lnTo>
                      <a:lnTo>
                        <a:pt x="545" y="6"/>
                      </a:lnTo>
                      <a:lnTo>
                        <a:pt x="535" y="9"/>
                      </a:lnTo>
                      <a:lnTo>
                        <a:pt x="525" y="13"/>
                      </a:lnTo>
                      <a:lnTo>
                        <a:pt x="513" y="18"/>
                      </a:lnTo>
                      <a:lnTo>
                        <a:pt x="500" y="24"/>
                      </a:lnTo>
                      <a:lnTo>
                        <a:pt x="485" y="32"/>
                      </a:lnTo>
                      <a:lnTo>
                        <a:pt x="470" y="41"/>
                      </a:lnTo>
                      <a:lnTo>
                        <a:pt x="454" y="52"/>
                      </a:lnTo>
                      <a:lnTo>
                        <a:pt x="436" y="64"/>
                      </a:lnTo>
                      <a:lnTo>
                        <a:pt x="439" y="55"/>
                      </a:lnTo>
                      <a:lnTo>
                        <a:pt x="444" y="47"/>
                      </a:lnTo>
                      <a:lnTo>
                        <a:pt x="451" y="39"/>
                      </a:lnTo>
                      <a:lnTo>
                        <a:pt x="458" y="31"/>
                      </a:lnTo>
                      <a:lnTo>
                        <a:pt x="466" y="23"/>
                      </a:lnTo>
                      <a:lnTo>
                        <a:pt x="475" y="16"/>
                      </a:lnTo>
                      <a:lnTo>
                        <a:pt x="484" y="8"/>
                      </a:lnTo>
                      <a:lnTo>
                        <a:pt x="493" y="1"/>
                      </a:lnTo>
                      <a:lnTo>
                        <a:pt x="486" y="0"/>
                      </a:lnTo>
                      <a:lnTo>
                        <a:pt x="479" y="1"/>
                      </a:lnTo>
                      <a:lnTo>
                        <a:pt x="470" y="4"/>
                      </a:lnTo>
                      <a:lnTo>
                        <a:pt x="461" y="8"/>
                      </a:lnTo>
                      <a:lnTo>
                        <a:pt x="451" y="14"/>
                      </a:lnTo>
                      <a:lnTo>
                        <a:pt x="441" y="20"/>
                      </a:lnTo>
                      <a:lnTo>
                        <a:pt x="430" y="27"/>
                      </a:lnTo>
                      <a:lnTo>
                        <a:pt x="418" y="35"/>
                      </a:lnTo>
                      <a:lnTo>
                        <a:pt x="407" y="43"/>
                      </a:lnTo>
                      <a:lnTo>
                        <a:pt x="396" y="51"/>
                      </a:lnTo>
                      <a:lnTo>
                        <a:pt x="384" y="59"/>
                      </a:lnTo>
                      <a:lnTo>
                        <a:pt x="373" y="67"/>
                      </a:lnTo>
                      <a:lnTo>
                        <a:pt x="362" y="74"/>
                      </a:lnTo>
                      <a:lnTo>
                        <a:pt x="350" y="82"/>
                      </a:lnTo>
                      <a:lnTo>
                        <a:pt x="340" y="87"/>
                      </a:lnTo>
                      <a:lnTo>
                        <a:pt x="330" y="92"/>
                      </a:lnTo>
                      <a:lnTo>
                        <a:pt x="336" y="83"/>
                      </a:lnTo>
                      <a:lnTo>
                        <a:pt x="344" y="72"/>
                      </a:lnTo>
                      <a:lnTo>
                        <a:pt x="354" y="61"/>
                      </a:lnTo>
                      <a:lnTo>
                        <a:pt x="365" y="49"/>
                      </a:lnTo>
                      <a:lnTo>
                        <a:pt x="375" y="38"/>
                      </a:lnTo>
                      <a:lnTo>
                        <a:pt x="386" y="26"/>
                      </a:lnTo>
                      <a:lnTo>
                        <a:pt x="397" y="15"/>
                      </a:lnTo>
                      <a:lnTo>
                        <a:pt x="407" y="4"/>
                      </a:lnTo>
                      <a:lnTo>
                        <a:pt x="399" y="4"/>
                      </a:lnTo>
                      <a:lnTo>
                        <a:pt x="390" y="5"/>
                      </a:lnTo>
                      <a:lnTo>
                        <a:pt x="380" y="6"/>
                      </a:lnTo>
                      <a:lnTo>
                        <a:pt x="370" y="9"/>
                      </a:lnTo>
                      <a:lnTo>
                        <a:pt x="359" y="13"/>
                      </a:lnTo>
                      <a:lnTo>
                        <a:pt x="348" y="17"/>
                      </a:lnTo>
                      <a:lnTo>
                        <a:pt x="337" y="21"/>
                      </a:lnTo>
                      <a:lnTo>
                        <a:pt x="326" y="26"/>
                      </a:lnTo>
                      <a:lnTo>
                        <a:pt x="315" y="31"/>
                      </a:lnTo>
                      <a:lnTo>
                        <a:pt x="303" y="37"/>
                      </a:lnTo>
                      <a:lnTo>
                        <a:pt x="293" y="42"/>
                      </a:lnTo>
                      <a:lnTo>
                        <a:pt x="281" y="48"/>
                      </a:lnTo>
                      <a:lnTo>
                        <a:pt x="270" y="54"/>
                      </a:lnTo>
                      <a:lnTo>
                        <a:pt x="260" y="60"/>
                      </a:lnTo>
                      <a:lnTo>
                        <a:pt x="251" y="65"/>
                      </a:lnTo>
                      <a:lnTo>
                        <a:pt x="242" y="71"/>
                      </a:lnTo>
                      <a:lnTo>
                        <a:pt x="246" y="62"/>
                      </a:lnTo>
                      <a:lnTo>
                        <a:pt x="251" y="54"/>
                      </a:lnTo>
                      <a:lnTo>
                        <a:pt x="257" y="46"/>
                      </a:lnTo>
                      <a:lnTo>
                        <a:pt x="263" y="39"/>
                      </a:lnTo>
                      <a:lnTo>
                        <a:pt x="270" y="31"/>
                      </a:lnTo>
                      <a:lnTo>
                        <a:pt x="277" y="24"/>
                      </a:lnTo>
                      <a:lnTo>
                        <a:pt x="284" y="17"/>
                      </a:lnTo>
                      <a:lnTo>
                        <a:pt x="292" y="9"/>
                      </a:lnTo>
                      <a:lnTo>
                        <a:pt x="269" y="12"/>
                      </a:lnTo>
                      <a:lnTo>
                        <a:pt x="248" y="18"/>
                      </a:lnTo>
                      <a:lnTo>
                        <a:pt x="227" y="28"/>
                      </a:lnTo>
                      <a:lnTo>
                        <a:pt x="207" y="41"/>
                      </a:lnTo>
                      <a:lnTo>
                        <a:pt x="188" y="58"/>
                      </a:lnTo>
                      <a:lnTo>
                        <a:pt x="170" y="80"/>
                      </a:lnTo>
                      <a:lnTo>
                        <a:pt x="153" y="103"/>
                      </a:lnTo>
                      <a:lnTo>
                        <a:pt x="135" y="129"/>
                      </a:lnTo>
                      <a:lnTo>
                        <a:pt x="152" y="53"/>
                      </a:lnTo>
                      <a:lnTo>
                        <a:pt x="134" y="64"/>
                      </a:lnTo>
                      <a:lnTo>
                        <a:pt x="120" y="76"/>
                      </a:lnTo>
                      <a:lnTo>
                        <a:pt x="108" y="91"/>
                      </a:lnTo>
                      <a:lnTo>
                        <a:pt x="98" y="105"/>
                      </a:lnTo>
                      <a:lnTo>
                        <a:pt x="91" y="120"/>
                      </a:lnTo>
                      <a:lnTo>
                        <a:pt x="86" y="135"/>
                      </a:lnTo>
                      <a:lnTo>
                        <a:pt x="84" y="150"/>
                      </a:lnTo>
                      <a:lnTo>
                        <a:pt x="84" y="162"/>
                      </a:lnTo>
                      <a:lnTo>
                        <a:pt x="80" y="162"/>
                      </a:lnTo>
                      <a:lnTo>
                        <a:pt x="74" y="161"/>
                      </a:lnTo>
                      <a:lnTo>
                        <a:pt x="68" y="161"/>
                      </a:lnTo>
                      <a:lnTo>
                        <a:pt x="62" y="159"/>
                      </a:lnTo>
                      <a:lnTo>
                        <a:pt x="57" y="156"/>
                      </a:lnTo>
                      <a:lnTo>
                        <a:pt x="53" y="150"/>
                      </a:lnTo>
                      <a:lnTo>
                        <a:pt x="51" y="141"/>
                      </a:lnTo>
                      <a:lnTo>
                        <a:pt x="51" y="128"/>
                      </a:lnTo>
                      <a:lnTo>
                        <a:pt x="34" y="151"/>
                      </a:lnTo>
                      <a:lnTo>
                        <a:pt x="21" y="173"/>
                      </a:lnTo>
                      <a:lnTo>
                        <a:pt x="11" y="194"/>
                      </a:lnTo>
                      <a:lnTo>
                        <a:pt x="3" y="217"/>
                      </a:lnTo>
                      <a:lnTo>
                        <a:pt x="0" y="237"/>
                      </a:lnTo>
                      <a:lnTo>
                        <a:pt x="0" y="257"/>
                      </a:lnTo>
                      <a:lnTo>
                        <a:pt x="3" y="275"/>
                      </a:lnTo>
                      <a:lnTo>
                        <a:pt x="9" y="293"/>
                      </a:lnTo>
                      <a:lnTo>
                        <a:pt x="17" y="309"/>
                      </a:lnTo>
                      <a:lnTo>
                        <a:pt x="27" y="322"/>
                      </a:lnTo>
                      <a:lnTo>
                        <a:pt x="39" y="333"/>
                      </a:lnTo>
                      <a:lnTo>
                        <a:pt x="53" y="341"/>
                      </a:lnTo>
                      <a:lnTo>
                        <a:pt x="69" y="347"/>
                      </a:lnTo>
                      <a:lnTo>
                        <a:pt x="87" y="349"/>
                      </a:lnTo>
                      <a:lnTo>
                        <a:pt x="105" y="348"/>
                      </a:lnTo>
                      <a:lnTo>
                        <a:pt x="124" y="344"/>
                      </a:lnTo>
                      <a:lnTo>
                        <a:pt x="117" y="356"/>
                      </a:lnTo>
                      <a:lnTo>
                        <a:pt x="110" y="369"/>
                      </a:lnTo>
                      <a:lnTo>
                        <a:pt x="103" y="383"/>
                      </a:lnTo>
                      <a:lnTo>
                        <a:pt x="97" y="398"/>
                      </a:lnTo>
                      <a:lnTo>
                        <a:pt x="92" y="414"/>
                      </a:lnTo>
                      <a:lnTo>
                        <a:pt x="89" y="430"/>
                      </a:lnTo>
                      <a:lnTo>
                        <a:pt x="89" y="446"/>
                      </a:lnTo>
                      <a:lnTo>
                        <a:pt x="90" y="461"/>
                      </a:lnTo>
                      <a:lnTo>
                        <a:pt x="95" y="476"/>
                      </a:lnTo>
                      <a:lnTo>
                        <a:pt x="104" y="491"/>
                      </a:lnTo>
                      <a:lnTo>
                        <a:pt x="116" y="503"/>
                      </a:lnTo>
                      <a:lnTo>
                        <a:pt x="132" y="514"/>
                      </a:lnTo>
                      <a:lnTo>
                        <a:pt x="155" y="522"/>
                      </a:lnTo>
                      <a:lnTo>
                        <a:pt x="181" y="529"/>
                      </a:lnTo>
                      <a:lnTo>
                        <a:pt x="214" y="532"/>
                      </a:lnTo>
                      <a:lnTo>
                        <a:pt x="253" y="533"/>
                      </a:lnTo>
                      <a:lnTo>
                        <a:pt x="248" y="522"/>
                      </a:lnTo>
                      <a:lnTo>
                        <a:pt x="240" y="509"/>
                      </a:lnTo>
                      <a:lnTo>
                        <a:pt x="232" y="496"/>
                      </a:lnTo>
                      <a:lnTo>
                        <a:pt x="227" y="484"/>
                      </a:lnTo>
                      <a:lnTo>
                        <a:pt x="239" y="485"/>
                      </a:lnTo>
                      <a:lnTo>
                        <a:pt x="252" y="488"/>
                      </a:lnTo>
                      <a:lnTo>
                        <a:pt x="265" y="490"/>
                      </a:lnTo>
                      <a:lnTo>
                        <a:pt x="278" y="491"/>
                      </a:lnTo>
                      <a:lnTo>
                        <a:pt x="292" y="491"/>
                      </a:lnTo>
                      <a:lnTo>
                        <a:pt x="304" y="490"/>
                      </a:lnTo>
                      <a:lnTo>
                        <a:pt x="315" y="488"/>
                      </a:lnTo>
                      <a:lnTo>
                        <a:pt x="325" y="482"/>
                      </a:lnTo>
                      <a:lnTo>
                        <a:pt x="277" y="449"/>
                      </a:lnTo>
                      <a:lnTo>
                        <a:pt x="293" y="445"/>
                      </a:lnTo>
                      <a:lnTo>
                        <a:pt x="308" y="440"/>
                      </a:lnTo>
                      <a:lnTo>
                        <a:pt x="322" y="435"/>
                      </a:lnTo>
                      <a:lnTo>
                        <a:pt x="336" y="430"/>
                      </a:lnTo>
                      <a:lnTo>
                        <a:pt x="348" y="424"/>
                      </a:lnTo>
                      <a:lnTo>
                        <a:pt x="361" y="417"/>
                      </a:lnTo>
                      <a:lnTo>
                        <a:pt x="372" y="411"/>
                      </a:lnTo>
                      <a:lnTo>
                        <a:pt x="383" y="405"/>
                      </a:lnTo>
                      <a:lnTo>
                        <a:pt x="393" y="399"/>
                      </a:lnTo>
                      <a:lnTo>
                        <a:pt x="402" y="392"/>
                      </a:lnTo>
                      <a:lnTo>
                        <a:pt x="410" y="386"/>
                      </a:lnTo>
                      <a:lnTo>
                        <a:pt x="418" y="379"/>
                      </a:lnTo>
                      <a:lnTo>
                        <a:pt x="425" y="372"/>
                      </a:lnTo>
                      <a:lnTo>
                        <a:pt x="433" y="366"/>
                      </a:lnTo>
                      <a:lnTo>
                        <a:pt x="438" y="359"/>
                      </a:lnTo>
                      <a:lnTo>
                        <a:pt x="443" y="352"/>
                      </a:lnTo>
                      <a:lnTo>
                        <a:pt x="435" y="355"/>
                      </a:lnTo>
                      <a:lnTo>
                        <a:pt x="425" y="358"/>
                      </a:lnTo>
                      <a:lnTo>
                        <a:pt x="416" y="362"/>
                      </a:lnTo>
                      <a:lnTo>
                        <a:pt x="408" y="365"/>
                      </a:lnTo>
                      <a:lnTo>
                        <a:pt x="399" y="368"/>
                      </a:lnTo>
                      <a:lnTo>
                        <a:pt x="391" y="370"/>
                      </a:lnTo>
                      <a:lnTo>
                        <a:pt x="383" y="371"/>
                      </a:lnTo>
                      <a:lnTo>
                        <a:pt x="375" y="370"/>
                      </a:lnTo>
                      <a:lnTo>
                        <a:pt x="392" y="357"/>
                      </a:lnTo>
                      <a:lnTo>
                        <a:pt x="411" y="341"/>
                      </a:lnTo>
                      <a:lnTo>
                        <a:pt x="432" y="325"/>
                      </a:lnTo>
                      <a:lnTo>
                        <a:pt x="451" y="307"/>
                      </a:lnTo>
                      <a:lnTo>
                        <a:pt x="469" y="289"/>
                      </a:lnTo>
                      <a:lnTo>
                        <a:pt x="485" y="270"/>
                      </a:lnTo>
                      <a:lnTo>
                        <a:pt x="499" y="252"/>
                      </a:lnTo>
                      <a:lnTo>
                        <a:pt x="509" y="235"/>
                      </a:lnTo>
                      <a:lnTo>
                        <a:pt x="496" y="240"/>
                      </a:lnTo>
                      <a:lnTo>
                        <a:pt x="482" y="245"/>
                      </a:lnTo>
                      <a:lnTo>
                        <a:pt x="469" y="250"/>
                      </a:lnTo>
                      <a:lnTo>
                        <a:pt x="455" y="254"/>
                      </a:lnTo>
                      <a:lnTo>
                        <a:pt x="442" y="258"/>
                      </a:lnTo>
                      <a:lnTo>
                        <a:pt x="430" y="262"/>
                      </a:lnTo>
                      <a:lnTo>
                        <a:pt x="418" y="264"/>
                      </a:lnTo>
                      <a:lnTo>
                        <a:pt x="408" y="266"/>
                      </a:lnTo>
                      <a:lnTo>
                        <a:pt x="425" y="249"/>
                      </a:lnTo>
                      <a:lnTo>
                        <a:pt x="447" y="230"/>
                      </a:lnTo>
                      <a:lnTo>
                        <a:pt x="469" y="208"/>
                      </a:lnTo>
                      <a:lnTo>
                        <a:pt x="492" y="186"/>
                      </a:lnTo>
                      <a:lnTo>
                        <a:pt x="514" y="165"/>
                      </a:lnTo>
                      <a:lnTo>
                        <a:pt x="532" y="143"/>
                      </a:lnTo>
                      <a:lnTo>
                        <a:pt x="545" y="124"/>
                      </a:lnTo>
                      <a:lnTo>
                        <a:pt x="553" y="108"/>
                      </a:lnTo>
                      <a:lnTo>
                        <a:pt x="544" y="114"/>
                      </a:lnTo>
                      <a:lnTo>
                        <a:pt x="534" y="121"/>
                      </a:lnTo>
                      <a:lnTo>
                        <a:pt x="524" y="128"/>
                      </a:lnTo>
                      <a:lnTo>
                        <a:pt x="515" y="134"/>
                      </a:lnTo>
                      <a:lnTo>
                        <a:pt x="505" y="139"/>
                      </a:lnTo>
                      <a:lnTo>
                        <a:pt x="495" y="143"/>
                      </a:lnTo>
                      <a:lnTo>
                        <a:pt x="487" y="145"/>
                      </a:lnTo>
                      <a:lnTo>
                        <a:pt x="479" y="145"/>
                      </a:lnTo>
                      <a:lnTo>
                        <a:pt x="504" y="117"/>
                      </a:lnTo>
                      <a:lnTo>
                        <a:pt x="523" y="92"/>
                      </a:lnTo>
                      <a:lnTo>
                        <a:pt x="539" y="69"/>
                      </a:lnTo>
                      <a:lnTo>
                        <a:pt x="552" y="51"/>
                      </a:lnTo>
                      <a:lnTo>
                        <a:pt x="563" y="36"/>
                      </a:lnTo>
                      <a:lnTo>
                        <a:pt x="576" y="25"/>
                      </a:lnTo>
                      <a:lnTo>
                        <a:pt x="588" y="18"/>
                      </a:lnTo>
                      <a:lnTo>
                        <a:pt x="602" y="15"/>
                      </a:lnTo>
                      <a:close/>
                    </a:path>
                  </a:pathLst>
                </a:custGeom>
                <a:solidFill>
                  <a:srgbClr val="00A51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24" name="Freeform 123"/>
                <p:cNvSpPr>
                  <a:spLocks noChangeAspect="1"/>
                </p:cNvSpPr>
                <p:nvPr/>
              </p:nvSpPr>
              <p:spPr bwMode="auto">
                <a:xfrm>
                  <a:off x="5135" y="719"/>
                  <a:ext cx="202" cy="206"/>
                </a:xfrm>
                <a:custGeom>
                  <a:avLst/>
                  <a:gdLst>
                    <a:gd name="T0" fmla="*/ 8 w 406"/>
                    <a:gd name="T1" fmla="*/ 72 h 412"/>
                    <a:gd name="T2" fmla="*/ 12 w 406"/>
                    <a:gd name="T3" fmla="*/ 68 h 412"/>
                    <a:gd name="T4" fmla="*/ 19 w 406"/>
                    <a:gd name="T5" fmla="*/ 79 h 412"/>
                    <a:gd name="T6" fmla="*/ 32 w 406"/>
                    <a:gd name="T7" fmla="*/ 103 h 412"/>
                    <a:gd name="T8" fmla="*/ 28 w 406"/>
                    <a:gd name="T9" fmla="*/ 93 h 412"/>
                    <a:gd name="T10" fmla="*/ 20 w 406"/>
                    <a:gd name="T11" fmla="*/ 68 h 412"/>
                    <a:gd name="T12" fmla="*/ 22 w 406"/>
                    <a:gd name="T13" fmla="*/ 60 h 412"/>
                    <a:gd name="T14" fmla="*/ 26 w 406"/>
                    <a:gd name="T15" fmla="*/ 57 h 412"/>
                    <a:gd name="T16" fmla="*/ 34 w 406"/>
                    <a:gd name="T17" fmla="*/ 71 h 412"/>
                    <a:gd name="T18" fmla="*/ 55 w 406"/>
                    <a:gd name="T19" fmla="*/ 86 h 412"/>
                    <a:gd name="T20" fmla="*/ 44 w 406"/>
                    <a:gd name="T21" fmla="*/ 78 h 412"/>
                    <a:gd name="T22" fmla="*/ 32 w 406"/>
                    <a:gd name="T23" fmla="*/ 58 h 412"/>
                    <a:gd name="T24" fmla="*/ 35 w 406"/>
                    <a:gd name="T25" fmla="*/ 52 h 412"/>
                    <a:gd name="T26" fmla="*/ 39 w 406"/>
                    <a:gd name="T27" fmla="*/ 49 h 412"/>
                    <a:gd name="T28" fmla="*/ 46 w 406"/>
                    <a:gd name="T29" fmla="*/ 56 h 412"/>
                    <a:gd name="T30" fmla="*/ 69 w 406"/>
                    <a:gd name="T31" fmla="*/ 63 h 412"/>
                    <a:gd name="T32" fmla="*/ 66 w 406"/>
                    <a:gd name="T33" fmla="*/ 62 h 412"/>
                    <a:gd name="T34" fmla="*/ 47 w 406"/>
                    <a:gd name="T35" fmla="*/ 53 h 412"/>
                    <a:gd name="T36" fmla="*/ 48 w 406"/>
                    <a:gd name="T37" fmla="*/ 44 h 412"/>
                    <a:gd name="T38" fmla="*/ 57 w 406"/>
                    <a:gd name="T39" fmla="*/ 44 h 412"/>
                    <a:gd name="T40" fmla="*/ 70 w 406"/>
                    <a:gd name="T41" fmla="*/ 42 h 412"/>
                    <a:gd name="T42" fmla="*/ 85 w 406"/>
                    <a:gd name="T43" fmla="*/ 35 h 412"/>
                    <a:gd name="T44" fmla="*/ 75 w 406"/>
                    <a:gd name="T45" fmla="*/ 38 h 412"/>
                    <a:gd name="T46" fmla="*/ 53 w 406"/>
                    <a:gd name="T47" fmla="*/ 43 h 412"/>
                    <a:gd name="T48" fmla="*/ 54 w 406"/>
                    <a:gd name="T49" fmla="*/ 37 h 412"/>
                    <a:gd name="T50" fmla="*/ 69 w 406"/>
                    <a:gd name="T51" fmla="*/ 26 h 412"/>
                    <a:gd name="T52" fmla="*/ 86 w 406"/>
                    <a:gd name="T53" fmla="*/ 13 h 412"/>
                    <a:gd name="T54" fmla="*/ 99 w 406"/>
                    <a:gd name="T55" fmla="*/ 2 h 412"/>
                    <a:gd name="T56" fmla="*/ 92 w 406"/>
                    <a:gd name="T57" fmla="*/ 6 h 412"/>
                    <a:gd name="T58" fmla="*/ 76 w 406"/>
                    <a:gd name="T59" fmla="*/ 18 h 412"/>
                    <a:gd name="T60" fmla="*/ 61 w 406"/>
                    <a:gd name="T61" fmla="*/ 28 h 412"/>
                    <a:gd name="T62" fmla="*/ 51 w 406"/>
                    <a:gd name="T63" fmla="*/ 36 h 412"/>
                    <a:gd name="T64" fmla="*/ 55 w 406"/>
                    <a:gd name="T65" fmla="*/ 26 h 412"/>
                    <a:gd name="T66" fmla="*/ 70 w 406"/>
                    <a:gd name="T67" fmla="*/ 9 h 412"/>
                    <a:gd name="T68" fmla="*/ 56 w 406"/>
                    <a:gd name="T69" fmla="*/ 22 h 412"/>
                    <a:gd name="T70" fmla="*/ 44 w 406"/>
                    <a:gd name="T71" fmla="*/ 41 h 412"/>
                    <a:gd name="T72" fmla="*/ 41 w 406"/>
                    <a:gd name="T73" fmla="*/ 26 h 412"/>
                    <a:gd name="T74" fmla="*/ 53 w 406"/>
                    <a:gd name="T75" fmla="*/ 7 h 412"/>
                    <a:gd name="T76" fmla="*/ 37 w 406"/>
                    <a:gd name="T77" fmla="*/ 26 h 412"/>
                    <a:gd name="T78" fmla="*/ 38 w 406"/>
                    <a:gd name="T79" fmla="*/ 44 h 412"/>
                    <a:gd name="T80" fmla="*/ 35 w 406"/>
                    <a:gd name="T81" fmla="*/ 49 h 412"/>
                    <a:gd name="T82" fmla="*/ 30 w 406"/>
                    <a:gd name="T83" fmla="*/ 52 h 412"/>
                    <a:gd name="T84" fmla="*/ 23 w 406"/>
                    <a:gd name="T85" fmla="*/ 42 h 412"/>
                    <a:gd name="T86" fmla="*/ 23 w 406"/>
                    <a:gd name="T87" fmla="*/ 14 h 412"/>
                    <a:gd name="T88" fmla="*/ 17 w 406"/>
                    <a:gd name="T89" fmla="*/ 28 h 412"/>
                    <a:gd name="T90" fmla="*/ 24 w 406"/>
                    <a:gd name="T91" fmla="*/ 53 h 412"/>
                    <a:gd name="T92" fmla="*/ 23 w 406"/>
                    <a:gd name="T93" fmla="*/ 58 h 412"/>
                    <a:gd name="T94" fmla="*/ 19 w 406"/>
                    <a:gd name="T95" fmla="*/ 61 h 412"/>
                    <a:gd name="T96" fmla="*/ 8 w 406"/>
                    <a:gd name="T97" fmla="*/ 52 h 412"/>
                    <a:gd name="T98" fmla="*/ 2 w 406"/>
                    <a:gd name="T99" fmla="*/ 34 h 412"/>
                    <a:gd name="T100" fmla="*/ 2 w 406"/>
                    <a:gd name="T101" fmla="*/ 46 h 412"/>
                    <a:gd name="T102" fmla="*/ 13 w 406"/>
                    <a:gd name="T103" fmla="*/ 63 h 412"/>
                    <a:gd name="T104" fmla="*/ 10 w 406"/>
                    <a:gd name="T105" fmla="*/ 70 h 412"/>
                    <a:gd name="T106" fmla="*/ 4 w 406"/>
                    <a:gd name="T107" fmla="*/ 74 h 412"/>
                    <a:gd name="T108" fmla="*/ 3 w 406"/>
                    <a:gd name="T109" fmla="*/ 75 h 41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406"/>
                    <a:gd name="T166" fmla="*/ 0 h 412"/>
                    <a:gd name="T167" fmla="*/ 406 w 406"/>
                    <a:gd name="T168" fmla="*/ 412 h 412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406" h="412">
                      <a:moveTo>
                        <a:pt x="15" y="304"/>
                      </a:moveTo>
                      <a:lnTo>
                        <a:pt x="21" y="299"/>
                      </a:lnTo>
                      <a:lnTo>
                        <a:pt x="26" y="293"/>
                      </a:lnTo>
                      <a:lnTo>
                        <a:pt x="32" y="288"/>
                      </a:lnTo>
                      <a:lnTo>
                        <a:pt x="36" y="283"/>
                      </a:lnTo>
                      <a:lnTo>
                        <a:pt x="40" y="278"/>
                      </a:lnTo>
                      <a:lnTo>
                        <a:pt x="45" y="273"/>
                      </a:lnTo>
                      <a:lnTo>
                        <a:pt x="50" y="270"/>
                      </a:lnTo>
                      <a:lnTo>
                        <a:pt x="56" y="268"/>
                      </a:lnTo>
                      <a:lnTo>
                        <a:pt x="63" y="274"/>
                      </a:lnTo>
                      <a:lnTo>
                        <a:pt x="70" y="291"/>
                      </a:lnTo>
                      <a:lnTo>
                        <a:pt x="77" y="316"/>
                      </a:lnTo>
                      <a:lnTo>
                        <a:pt x="86" y="346"/>
                      </a:lnTo>
                      <a:lnTo>
                        <a:pt x="99" y="374"/>
                      </a:lnTo>
                      <a:lnTo>
                        <a:pt x="112" y="398"/>
                      </a:lnTo>
                      <a:lnTo>
                        <a:pt x="129" y="412"/>
                      </a:lnTo>
                      <a:lnTo>
                        <a:pt x="150" y="412"/>
                      </a:lnTo>
                      <a:lnTo>
                        <a:pt x="136" y="406"/>
                      </a:lnTo>
                      <a:lnTo>
                        <a:pt x="124" y="391"/>
                      </a:lnTo>
                      <a:lnTo>
                        <a:pt x="114" y="370"/>
                      </a:lnTo>
                      <a:lnTo>
                        <a:pt x="104" y="346"/>
                      </a:lnTo>
                      <a:lnTo>
                        <a:pt x="95" y="321"/>
                      </a:lnTo>
                      <a:lnTo>
                        <a:pt x="88" y="295"/>
                      </a:lnTo>
                      <a:lnTo>
                        <a:pt x="81" y="272"/>
                      </a:lnTo>
                      <a:lnTo>
                        <a:pt x="76" y="253"/>
                      </a:lnTo>
                      <a:lnTo>
                        <a:pt x="80" y="249"/>
                      </a:lnTo>
                      <a:lnTo>
                        <a:pt x="84" y="246"/>
                      </a:lnTo>
                      <a:lnTo>
                        <a:pt x="88" y="242"/>
                      </a:lnTo>
                      <a:lnTo>
                        <a:pt x="92" y="239"/>
                      </a:lnTo>
                      <a:lnTo>
                        <a:pt x="96" y="236"/>
                      </a:lnTo>
                      <a:lnTo>
                        <a:pt x="101" y="233"/>
                      </a:lnTo>
                      <a:lnTo>
                        <a:pt x="105" y="230"/>
                      </a:lnTo>
                      <a:lnTo>
                        <a:pt x="108" y="228"/>
                      </a:lnTo>
                      <a:lnTo>
                        <a:pt x="116" y="239"/>
                      </a:lnTo>
                      <a:lnTo>
                        <a:pt x="126" y="259"/>
                      </a:lnTo>
                      <a:lnTo>
                        <a:pt x="139" y="282"/>
                      </a:lnTo>
                      <a:lnTo>
                        <a:pt x="155" y="306"/>
                      </a:lnTo>
                      <a:lnTo>
                        <a:pt x="175" y="327"/>
                      </a:lnTo>
                      <a:lnTo>
                        <a:pt x="198" y="339"/>
                      </a:lnTo>
                      <a:lnTo>
                        <a:pt x="224" y="341"/>
                      </a:lnTo>
                      <a:lnTo>
                        <a:pt x="254" y="327"/>
                      </a:lnTo>
                      <a:lnTo>
                        <a:pt x="222" y="330"/>
                      </a:lnTo>
                      <a:lnTo>
                        <a:pt x="197" y="325"/>
                      </a:lnTo>
                      <a:lnTo>
                        <a:pt x="177" y="310"/>
                      </a:lnTo>
                      <a:lnTo>
                        <a:pt x="160" y="293"/>
                      </a:lnTo>
                      <a:lnTo>
                        <a:pt x="147" y="272"/>
                      </a:lnTo>
                      <a:lnTo>
                        <a:pt x="138" y="252"/>
                      </a:lnTo>
                      <a:lnTo>
                        <a:pt x="130" y="233"/>
                      </a:lnTo>
                      <a:lnTo>
                        <a:pt x="123" y="220"/>
                      </a:lnTo>
                      <a:lnTo>
                        <a:pt x="129" y="215"/>
                      </a:lnTo>
                      <a:lnTo>
                        <a:pt x="135" y="211"/>
                      </a:lnTo>
                      <a:lnTo>
                        <a:pt x="140" y="208"/>
                      </a:lnTo>
                      <a:lnTo>
                        <a:pt x="144" y="204"/>
                      </a:lnTo>
                      <a:lnTo>
                        <a:pt x="148" y="201"/>
                      </a:lnTo>
                      <a:lnTo>
                        <a:pt x="152" y="198"/>
                      </a:lnTo>
                      <a:lnTo>
                        <a:pt x="156" y="195"/>
                      </a:lnTo>
                      <a:lnTo>
                        <a:pt x="160" y="192"/>
                      </a:lnTo>
                      <a:lnTo>
                        <a:pt x="166" y="199"/>
                      </a:lnTo>
                      <a:lnTo>
                        <a:pt x="176" y="212"/>
                      </a:lnTo>
                      <a:lnTo>
                        <a:pt x="187" y="227"/>
                      </a:lnTo>
                      <a:lnTo>
                        <a:pt x="202" y="243"/>
                      </a:lnTo>
                      <a:lnTo>
                        <a:pt x="221" y="255"/>
                      </a:lnTo>
                      <a:lnTo>
                        <a:pt x="247" y="260"/>
                      </a:lnTo>
                      <a:lnTo>
                        <a:pt x="277" y="254"/>
                      </a:lnTo>
                      <a:lnTo>
                        <a:pt x="315" y="234"/>
                      </a:lnTo>
                      <a:lnTo>
                        <a:pt x="302" y="239"/>
                      </a:lnTo>
                      <a:lnTo>
                        <a:pt x="286" y="245"/>
                      </a:lnTo>
                      <a:lnTo>
                        <a:pt x="267" y="250"/>
                      </a:lnTo>
                      <a:lnTo>
                        <a:pt x="247" y="252"/>
                      </a:lnTo>
                      <a:lnTo>
                        <a:pt x="226" y="247"/>
                      </a:lnTo>
                      <a:lnTo>
                        <a:pt x="207" y="235"/>
                      </a:lnTo>
                      <a:lnTo>
                        <a:pt x="190" y="213"/>
                      </a:lnTo>
                      <a:lnTo>
                        <a:pt x="177" y="179"/>
                      </a:lnTo>
                      <a:lnTo>
                        <a:pt x="180" y="177"/>
                      </a:lnTo>
                      <a:lnTo>
                        <a:pt x="185" y="177"/>
                      </a:lnTo>
                      <a:lnTo>
                        <a:pt x="192" y="176"/>
                      </a:lnTo>
                      <a:lnTo>
                        <a:pt x="200" y="176"/>
                      </a:lnTo>
                      <a:lnTo>
                        <a:pt x="209" y="176"/>
                      </a:lnTo>
                      <a:lnTo>
                        <a:pt x="219" y="176"/>
                      </a:lnTo>
                      <a:lnTo>
                        <a:pt x="230" y="175"/>
                      </a:lnTo>
                      <a:lnTo>
                        <a:pt x="243" y="174"/>
                      </a:lnTo>
                      <a:lnTo>
                        <a:pt x="256" y="172"/>
                      </a:lnTo>
                      <a:lnTo>
                        <a:pt x="269" y="170"/>
                      </a:lnTo>
                      <a:lnTo>
                        <a:pt x="283" y="166"/>
                      </a:lnTo>
                      <a:lnTo>
                        <a:pt x="298" y="162"/>
                      </a:lnTo>
                      <a:lnTo>
                        <a:pt x="313" y="155"/>
                      </a:lnTo>
                      <a:lnTo>
                        <a:pt x="328" y="148"/>
                      </a:lnTo>
                      <a:lnTo>
                        <a:pt x="343" y="138"/>
                      </a:lnTo>
                      <a:lnTo>
                        <a:pt x="358" y="127"/>
                      </a:lnTo>
                      <a:lnTo>
                        <a:pt x="344" y="134"/>
                      </a:lnTo>
                      <a:lnTo>
                        <a:pt x="325" y="142"/>
                      </a:lnTo>
                      <a:lnTo>
                        <a:pt x="302" y="152"/>
                      </a:lnTo>
                      <a:lnTo>
                        <a:pt x="278" y="160"/>
                      </a:lnTo>
                      <a:lnTo>
                        <a:pt x="254" y="167"/>
                      </a:lnTo>
                      <a:lnTo>
                        <a:pt x="231" y="170"/>
                      </a:lnTo>
                      <a:lnTo>
                        <a:pt x="213" y="169"/>
                      </a:lnTo>
                      <a:lnTo>
                        <a:pt x="199" y="163"/>
                      </a:lnTo>
                      <a:lnTo>
                        <a:pt x="203" y="160"/>
                      </a:lnTo>
                      <a:lnTo>
                        <a:pt x="210" y="155"/>
                      </a:lnTo>
                      <a:lnTo>
                        <a:pt x="220" y="148"/>
                      </a:lnTo>
                      <a:lnTo>
                        <a:pt x="232" y="139"/>
                      </a:lnTo>
                      <a:lnTo>
                        <a:pt x="246" y="129"/>
                      </a:lnTo>
                      <a:lnTo>
                        <a:pt x="261" y="118"/>
                      </a:lnTo>
                      <a:lnTo>
                        <a:pt x="277" y="105"/>
                      </a:lnTo>
                      <a:lnTo>
                        <a:pt x="294" y="93"/>
                      </a:lnTo>
                      <a:lnTo>
                        <a:pt x="312" y="80"/>
                      </a:lnTo>
                      <a:lnTo>
                        <a:pt x="329" y="67"/>
                      </a:lnTo>
                      <a:lnTo>
                        <a:pt x="345" y="54"/>
                      </a:lnTo>
                      <a:lnTo>
                        <a:pt x="361" y="41"/>
                      </a:lnTo>
                      <a:lnTo>
                        <a:pt x="375" y="29"/>
                      </a:lnTo>
                      <a:lnTo>
                        <a:pt x="388" y="18"/>
                      </a:lnTo>
                      <a:lnTo>
                        <a:pt x="398" y="8"/>
                      </a:lnTo>
                      <a:lnTo>
                        <a:pt x="406" y="0"/>
                      </a:lnTo>
                      <a:lnTo>
                        <a:pt x="396" y="6"/>
                      </a:lnTo>
                      <a:lnTo>
                        <a:pt x="384" y="14"/>
                      </a:lnTo>
                      <a:lnTo>
                        <a:pt x="370" y="24"/>
                      </a:lnTo>
                      <a:lnTo>
                        <a:pt x="355" y="34"/>
                      </a:lnTo>
                      <a:lnTo>
                        <a:pt x="340" y="45"/>
                      </a:lnTo>
                      <a:lnTo>
                        <a:pt x="324" y="57"/>
                      </a:lnTo>
                      <a:lnTo>
                        <a:pt x="307" y="69"/>
                      </a:lnTo>
                      <a:lnTo>
                        <a:pt x="291" y="81"/>
                      </a:lnTo>
                      <a:lnTo>
                        <a:pt x="275" y="93"/>
                      </a:lnTo>
                      <a:lnTo>
                        <a:pt x="260" y="104"/>
                      </a:lnTo>
                      <a:lnTo>
                        <a:pt x="246" y="114"/>
                      </a:lnTo>
                      <a:lnTo>
                        <a:pt x="233" y="124"/>
                      </a:lnTo>
                      <a:lnTo>
                        <a:pt x="222" y="132"/>
                      </a:lnTo>
                      <a:lnTo>
                        <a:pt x="213" y="139"/>
                      </a:lnTo>
                      <a:lnTo>
                        <a:pt x="206" y="144"/>
                      </a:lnTo>
                      <a:lnTo>
                        <a:pt x="202" y="147"/>
                      </a:lnTo>
                      <a:lnTo>
                        <a:pt x="203" y="137"/>
                      </a:lnTo>
                      <a:lnTo>
                        <a:pt x="211" y="123"/>
                      </a:lnTo>
                      <a:lnTo>
                        <a:pt x="223" y="105"/>
                      </a:lnTo>
                      <a:lnTo>
                        <a:pt x="239" y="87"/>
                      </a:lnTo>
                      <a:lnTo>
                        <a:pt x="255" y="68"/>
                      </a:lnTo>
                      <a:lnTo>
                        <a:pt x="271" y="51"/>
                      </a:lnTo>
                      <a:lnTo>
                        <a:pt x="284" y="35"/>
                      </a:lnTo>
                      <a:lnTo>
                        <a:pt x="295" y="24"/>
                      </a:lnTo>
                      <a:lnTo>
                        <a:pt x="268" y="42"/>
                      </a:lnTo>
                      <a:lnTo>
                        <a:pt x="245" y="64"/>
                      </a:lnTo>
                      <a:lnTo>
                        <a:pt x="225" y="87"/>
                      </a:lnTo>
                      <a:lnTo>
                        <a:pt x="209" y="110"/>
                      </a:lnTo>
                      <a:lnTo>
                        <a:pt x="196" y="132"/>
                      </a:lnTo>
                      <a:lnTo>
                        <a:pt x="185" y="150"/>
                      </a:lnTo>
                      <a:lnTo>
                        <a:pt x="177" y="164"/>
                      </a:lnTo>
                      <a:lnTo>
                        <a:pt x="171" y="171"/>
                      </a:lnTo>
                      <a:lnTo>
                        <a:pt x="160" y="150"/>
                      </a:lnTo>
                      <a:lnTo>
                        <a:pt x="159" y="128"/>
                      </a:lnTo>
                      <a:lnTo>
                        <a:pt x="164" y="105"/>
                      </a:lnTo>
                      <a:lnTo>
                        <a:pt x="176" y="83"/>
                      </a:lnTo>
                      <a:lnTo>
                        <a:pt x="189" y="63"/>
                      </a:lnTo>
                      <a:lnTo>
                        <a:pt x="202" y="44"/>
                      </a:lnTo>
                      <a:lnTo>
                        <a:pt x="214" y="30"/>
                      </a:lnTo>
                      <a:lnTo>
                        <a:pt x="223" y="19"/>
                      </a:lnTo>
                      <a:lnTo>
                        <a:pt x="188" y="52"/>
                      </a:lnTo>
                      <a:lnTo>
                        <a:pt x="165" y="81"/>
                      </a:lnTo>
                      <a:lnTo>
                        <a:pt x="151" y="107"/>
                      </a:lnTo>
                      <a:lnTo>
                        <a:pt x="146" y="130"/>
                      </a:lnTo>
                      <a:lnTo>
                        <a:pt x="145" y="148"/>
                      </a:lnTo>
                      <a:lnTo>
                        <a:pt x="148" y="164"/>
                      </a:lnTo>
                      <a:lnTo>
                        <a:pt x="152" y="175"/>
                      </a:lnTo>
                      <a:lnTo>
                        <a:pt x="154" y="184"/>
                      </a:lnTo>
                      <a:lnTo>
                        <a:pt x="150" y="187"/>
                      </a:lnTo>
                      <a:lnTo>
                        <a:pt x="146" y="190"/>
                      </a:lnTo>
                      <a:lnTo>
                        <a:pt x="142" y="193"/>
                      </a:lnTo>
                      <a:lnTo>
                        <a:pt x="138" y="196"/>
                      </a:lnTo>
                      <a:lnTo>
                        <a:pt x="134" y="200"/>
                      </a:lnTo>
                      <a:lnTo>
                        <a:pt x="129" y="203"/>
                      </a:lnTo>
                      <a:lnTo>
                        <a:pt x="123" y="207"/>
                      </a:lnTo>
                      <a:lnTo>
                        <a:pt x="117" y="212"/>
                      </a:lnTo>
                      <a:lnTo>
                        <a:pt x="109" y="201"/>
                      </a:lnTo>
                      <a:lnTo>
                        <a:pt x="100" y="185"/>
                      </a:lnTo>
                      <a:lnTo>
                        <a:pt x="92" y="165"/>
                      </a:lnTo>
                      <a:lnTo>
                        <a:pt x="86" y="142"/>
                      </a:lnTo>
                      <a:lnTo>
                        <a:pt x="84" y="117"/>
                      </a:lnTo>
                      <a:lnTo>
                        <a:pt x="86" y="88"/>
                      </a:lnTo>
                      <a:lnTo>
                        <a:pt x="94" y="59"/>
                      </a:lnTo>
                      <a:lnTo>
                        <a:pt x="109" y="28"/>
                      </a:lnTo>
                      <a:lnTo>
                        <a:pt x="84" y="55"/>
                      </a:lnTo>
                      <a:lnTo>
                        <a:pt x="72" y="83"/>
                      </a:lnTo>
                      <a:lnTo>
                        <a:pt x="69" y="113"/>
                      </a:lnTo>
                      <a:lnTo>
                        <a:pt x="73" y="143"/>
                      </a:lnTo>
                      <a:lnTo>
                        <a:pt x="80" y="170"/>
                      </a:lnTo>
                      <a:lnTo>
                        <a:pt x="90" y="194"/>
                      </a:lnTo>
                      <a:lnTo>
                        <a:pt x="99" y="213"/>
                      </a:lnTo>
                      <a:lnTo>
                        <a:pt x="105" y="224"/>
                      </a:lnTo>
                      <a:lnTo>
                        <a:pt x="102" y="226"/>
                      </a:lnTo>
                      <a:lnTo>
                        <a:pt x="98" y="229"/>
                      </a:lnTo>
                      <a:lnTo>
                        <a:pt x="93" y="232"/>
                      </a:lnTo>
                      <a:lnTo>
                        <a:pt x="89" y="236"/>
                      </a:lnTo>
                      <a:lnTo>
                        <a:pt x="85" y="239"/>
                      </a:lnTo>
                      <a:lnTo>
                        <a:pt x="81" y="242"/>
                      </a:lnTo>
                      <a:lnTo>
                        <a:pt x="77" y="245"/>
                      </a:lnTo>
                      <a:lnTo>
                        <a:pt x="73" y="248"/>
                      </a:lnTo>
                      <a:lnTo>
                        <a:pt x="59" y="237"/>
                      </a:lnTo>
                      <a:lnTo>
                        <a:pt x="47" y="223"/>
                      </a:lnTo>
                      <a:lnTo>
                        <a:pt x="35" y="206"/>
                      </a:lnTo>
                      <a:lnTo>
                        <a:pt x="24" y="188"/>
                      </a:lnTo>
                      <a:lnTo>
                        <a:pt x="16" y="169"/>
                      </a:lnTo>
                      <a:lnTo>
                        <a:pt x="10" y="150"/>
                      </a:lnTo>
                      <a:lnTo>
                        <a:pt x="8" y="133"/>
                      </a:lnTo>
                      <a:lnTo>
                        <a:pt x="8" y="117"/>
                      </a:lnTo>
                      <a:lnTo>
                        <a:pt x="0" y="138"/>
                      </a:lnTo>
                      <a:lnTo>
                        <a:pt x="1" y="160"/>
                      </a:lnTo>
                      <a:lnTo>
                        <a:pt x="8" y="182"/>
                      </a:lnTo>
                      <a:lnTo>
                        <a:pt x="20" y="204"/>
                      </a:lnTo>
                      <a:lnTo>
                        <a:pt x="34" y="224"/>
                      </a:lnTo>
                      <a:lnTo>
                        <a:pt x="45" y="241"/>
                      </a:lnTo>
                      <a:lnTo>
                        <a:pt x="52" y="255"/>
                      </a:lnTo>
                      <a:lnTo>
                        <a:pt x="53" y="264"/>
                      </a:lnTo>
                      <a:lnTo>
                        <a:pt x="49" y="270"/>
                      </a:lnTo>
                      <a:lnTo>
                        <a:pt x="45" y="275"/>
                      </a:lnTo>
                      <a:lnTo>
                        <a:pt x="41" y="279"/>
                      </a:lnTo>
                      <a:lnTo>
                        <a:pt x="36" y="283"/>
                      </a:lnTo>
                      <a:lnTo>
                        <a:pt x="31" y="287"/>
                      </a:lnTo>
                      <a:lnTo>
                        <a:pt x="25" y="291"/>
                      </a:lnTo>
                      <a:lnTo>
                        <a:pt x="19" y="295"/>
                      </a:lnTo>
                      <a:lnTo>
                        <a:pt x="12" y="300"/>
                      </a:lnTo>
                      <a:lnTo>
                        <a:pt x="12" y="299"/>
                      </a:lnTo>
                      <a:lnTo>
                        <a:pt x="14" y="297"/>
                      </a:lnTo>
                      <a:lnTo>
                        <a:pt x="15" y="298"/>
                      </a:lnTo>
                      <a:lnTo>
                        <a:pt x="15" y="304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25" name="Freeform 124"/>
                <p:cNvSpPr>
                  <a:spLocks noChangeAspect="1"/>
                </p:cNvSpPr>
                <p:nvPr/>
              </p:nvSpPr>
              <p:spPr bwMode="auto">
                <a:xfrm>
                  <a:off x="4796" y="732"/>
                  <a:ext cx="331" cy="357"/>
                </a:xfrm>
                <a:custGeom>
                  <a:avLst/>
                  <a:gdLst>
                    <a:gd name="T0" fmla="*/ 57 w 662"/>
                    <a:gd name="T1" fmla="*/ 18 h 714"/>
                    <a:gd name="T2" fmla="*/ 53 w 662"/>
                    <a:gd name="T3" fmla="*/ 21 h 714"/>
                    <a:gd name="T4" fmla="*/ 48 w 662"/>
                    <a:gd name="T5" fmla="*/ 23 h 714"/>
                    <a:gd name="T6" fmla="*/ 44 w 662"/>
                    <a:gd name="T7" fmla="*/ 26 h 714"/>
                    <a:gd name="T8" fmla="*/ 42 w 662"/>
                    <a:gd name="T9" fmla="*/ 28 h 714"/>
                    <a:gd name="T10" fmla="*/ 38 w 662"/>
                    <a:gd name="T11" fmla="*/ 29 h 714"/>
                    <a:gd name="T12" fmla="*/ 31 w 662"/>
                    <a:gd name="T13" fmla="*/ 32 h 714"/>
                    <a:gd name="T14" fmla="*/ 24 w 662"/>
                    <a:gd name="T15" fmla="*/ 36 h 714"/>
                    <a:gd name="T16" fmla="*/ 18 w 662"/>
                    <a:gd name="T17" fmla="*/ 41 h 714"/>
                    <a:gd name="T18" fmla="*/ 11 w 662"/>
                    <a:gd name="T19" fmla="*/ 45 h 714"/>
                    <a:gd name="T20" fmla="*/ 6 w 662"/>
                    <a:gd name="T21" fmla="*/ 50 h 714"/>
                    <a:gd name="T22" fmla="*/ 3 w 662"/>
                    <a:gd name="T23" fmla="*/ 55 h 714"/>
                    <a:gd name="T24" fmla="*/ 1 w 662"/>
                    <a:gd name="T25" fmla="*/ 66 h 714"/>
                    <a:gd name="T26" fmla="*/ 0 w 662"/>
                    <a:gd name="T27" fmla="*/ 84 h 714"/>
                    <a:gd name="T28" fmla="*/ 5 w 662"/>
                    <a:gd name="T29" fmla="*/ 104 h 714"/>
                    <a:gd name="T30" fmla="*/ 20 w 662"/>
                    <a:gd name="T31" fmla="*/ 125 h 714"/>
                    <a:gd name="T32" fmla="*/ 39 w 662"/>
                    <a:gd name="T33" fmla="*/ 139 h 714"/>
                    <a:gd name="T34" fmla="*/ 51 w 662"/>
                    <a:gd name="T35" fmla="*/ 146 h 714"/>
                    <a:gd name="T36" fmla="*/ 61 w 662"/>
                    <a:gd name="T37" fmla="*/ 152 h 714"/>
                    <a:gd name="T38" fmla="*/ 70 w 662"/>
                    <a:gd name="T39" fmla="*/ 156 h 714"/>
                    <a:gd name="T40" fmla="*/ 77 w 662"/>
                    <a:gd name="T41" fmla="*/ 159 h 714"/>
                    <a:gd name="T42" fmla="*/ 83 w 662"/>
                    <a:gd name="T43" fmla="*/ 162 h 714"/>
                    <a:gd name="T44" fmla="*/ 88 w 662"/>
                    <a:gd name="T45" fmla="*/ 165 h 714"/>
                    <a:gd name="T46" fmla="*/ 93 w 662"/>
                    <a:gd name="T47" fmla="*/ 168 h 714"/>
                    <a:gd name="T48" fmla="*/ 99 w 662"/>
                    <a:gd name="T49" fmla="*/ 172 h 714"/>
                    <a:gd name="T50" fmla="*/ 108 w 662"/>
                    <a:gd name="T51" fmla="*/ 176 h 714"/>
                    <a:gd name="T52" fmla="*/ 117 w 662"/>
                    <a:gd name="T53" fmla="*/ 179 h 714"/>
                    <a:gd name="T54" fmla="*/ 129 w 662"/>
                    <a:gd name="T55" fmla="*/ 178 h 714"/>
                    <a:gd name="T56" fmla="*/ 139 w 662"/>
                    <a:gd name="T57" fmla="*/ 172 h 714"/>
                    <a:gd name="T58" fmla="*/ 147 w 662"/>
                    <a:gd name="T59" fmla="*/ 164 h 714"/>
                    <a:gd name="T60" fmla="*/ 152 w 662"/>
                    <a:gd name="T61" fmla="*/ 155 h 714"/>
                    <a:gd name="T62" fmla="*/ 154 w 662"/>
                    <a:gd name="T63" fmla="*/ 146 h 714"/>
                    <a:gd name="T64" fmla="*/ 153 w 662"/>
                    <a:gd name="T65" fmla="*/ 138 h 714"/>
                    <a:gd name="T66" fmla="*/ 155 w 662"/>
                    <a:gd name="T67" fmla="*/ 129 h 714"/>
                    <a:gd name="T68" fmla="*/ 157 w 662"/>
                    <a:gd name="T69" fmla="*/ 114 h 714"/>
                    <a:gd name="T70" fmla="*/ 162 w 662"/>
                    <a:gd name="T71" fmla="*/ 91 h 714"/>
                    <a:gd name="T72" fmla="*/ 166 w 662"/>
                    <a:gd name="T73" fmla="*/ 68 h 714"/>
                    <a:gd name="T74" fmla="*/ 165 w 662"/>
                    <a:gd name="T75" fmla="*/ 53 h 714"/>
                    <a:gd name="T76" fmla="*/ 162 w 662"/>
                    <a:gd name="T77" fmla="*/ 41 h 714"/>
                    <a:gd name="T78" fmla="*/ 156 w 662"/>
                    <a:gd name="T79" fmla="*/ 30 h 714"/>
                    <a:gd name="T80" fmla="*/ 149 w 662"/>
                    <a:gd name="T81" fmla="*/ 21 h 714"/>
                    <a:gd name="T82" fmla="*/ 142 w 662"/>
                    <a:gd name="T83" fmla="*/ 14 h 714"/>
                    <a:gd name="T84" fmla="*/ 134 w 662"/>
                    <a:gd name="T85" fmla="*/ 9 h 714"/>
                    <a:gd name="T86" fmla="*/ 127 w 662"/>
                    <a:gd name="T87" fmla="*/ 4 h 714"/>
                    <a:gd name="T88" fmla="*/ 122 w 662"/>
                    <a:gd name="T89" fmla="*/ 1 h 714"/>
                    <a:gd name="T90" fmla="*/ 116 w 662"/>
                    <a:gd name="T91" fmla="*/ 0 h 714"/>
                    <a:gd name="T92" fmla="*/ 109 w 662"/>
                    <a:gd name="T93" fmla="*/ 1 h 714"/>
                    <a:gd name="T94" fmla="*/ 102 w 662"/>
                    <a:gd name="T95" fmla="*/ 1 h 714"/>
                    <a:gd name="T96" fmla="*/ 95 w 662"/>
                    <a:gd name="T97" fmla="*/ 3 h 714"/>
                    <a:gd name="T98" fmla="*/ 89 w 662"/>
                    <a:gd name="T99" fmla="*/ 6 h 714"/>
                    <a:gd name="T100" fmla="*/ 83 w 662"/>
                    <a:gd name="T101" fmla="*/ 8 h 714"/>
                    <a:gd name="T102" fmla="*/ 80 w 662"/>
                    <a:gd name="T103" fmla="*/ 11 h 714"/>
                    <a:gd name="T104" fmla="*/ 77 w 662"/>
                    <a:gd name="T105" fmla="*/ 11 h 714"/>
                    <a:gd name="T106" fmla="*/ 73 w 662"/>
                    <a:gd name="T107" fmla="*/ 12 h 714"/>
                    <a:gd name="T108" fmla="*/ 67 w 662"/>
                    <a:gd name="T109" fmla="*/ 13 h 714"/>
                    <a:gd name="T110" fmla="*/ 61 w 662"/>
                    <a:gd name="T111" fmla="*/ 15 h 714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662"/>
                    <a:gd name="T169" fmla="*/ 0 h 714"/>
                    <a:gd name="T170" fmla="*/ 662 w 662"/>
                    <a:gd name="T171" fmla="*/ 714 h 714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662" h="714">
                      <a:moveTo>
                        <a:pt x="239" y="64"/>
                      </a:moveTo>
                      <a:lnTo>
                        <a:pt x="231" y="69"/>
                      </a:lnTo>
                      <a:lnTo>
                        <a:pt x="223" y="75"/>
                      </a:lnTo>
                      <a:lnTo>
                        <a:pt x="214" y="82"/>
                      </a:lnTo>
                      <a:lnTo>
                        <a:pt x="203" y="88"/>
                      </a:lnTo>
                      <a:lnTo>
                        <a:pt x="195" y="95"/>
                      </a:lnTo>
                      <a:lnTo>
                        <a:pt x="186" y="101"/>
                      </a:lnTo>
                      <a:lnTo>
                        <a:pt x="179" y="107"/>
                      </a:lnTo>
                      <a:lnTo>
                        <a:pt x="174" y="111"/>
                      </a:lnTo>
                      <a:lnTo>
                        <a:pt x="168" y="112"/>
                      </a:lnTo>
                      <a:lnTo>
                        <a:pt x="159" y="114"/>
                      </a:lnTo>
                      <a:lnTo>
                        <a:pt x="150" y="117"/>
                      </a:lnTo>
                      <a:lnTo>
                        <a:pt x="137" y="122"/>
                      </a:lnTo>
                      <a:lnTo>
                        <a:pt x="125" y="128"/>
                      </a:lnTo>
                      <a:lnTo>
                        <a:pt x="112" y="135"/>
                      </a:lnTo>
                      <a:lnTo>
                        <a:pt x="99" y="142"/>
                      </a:lnTo>
                      <a:lnTo>
                        <a:pt x="86" y="151"/>
                      </a:lnTo>
                      <a:lnTo>
                        <a:pt x="71" y="161"/>
                      </a:lnTo>
                      <a:lnTo>
                        <a:pt x="58" y="170"/>
                      </a:lnTo>
                      <a:lnTo>
                        <a:pt x="46" y="180"/>
                      </a:lnTo>
                      <a:lnTo>
                        <a:pt x="36" y="191"/>
                      </a:lnTo>
                      <a:lnTo>
                        <a:pt x="26" y="202"/>
                      </a:lnTo>
                      <a:lnTo>
                        <a:pt x="18" y="212"/>
                      </a:lnTo>
                      <a:lnTo>
                        <a:pt x="13" y="223"/>
                      </a:lnTo>
                      <a:lnTo>
                        <a:pt x="9" y="235"/>
                      </a:lnTo>
                      <a:lnTo>
                        <a:pt x="4" y="263"/>
                      </a:lnTo>
                      <a:lnTo>
                        <a:pt x="0" y="298"/>
                      </a:lnTo>
                      <a:lnTo>
                        <a:pt x="0" y="336"/>
                      </a:lnTo>
                      <a:lnTo>
                        <a:pt x="7" y="377"/>
                      </a:lnTo>
                      <a:lnTo>
                        <a:pt x="20" y="418"/>
                      </a:lnTo>
                      <a:lnTo>
                        <a:pt x="43" y="460"/>
                      </a:lnTo>
                      <a:lnTo>
                        <a:pt x="79" y="501"/>
                      </a:lnTo>
                      <a:lnTo>
                        <a:pt x="126" y="537"/>
                      </a:lnTo>
                      <a:lnTo>
                        <a:pt x="155" y="554"/>
                      </a:lnTo>
                      <a:lnTo>
                        <a:pt x="181" y="570"/>
                      </a:lnTo>
                      <a:lnTo>
                        <a:pt x="204" y="583"/>
                      </a:lnTo>
                      <a:lnTo>
                        <a:pt x="226" y="595"/>
                      </a:lnTo>
                      <a:lnTo>
                        <a:pt x="245" y="605"/>
                      </a:lnTo>
                      <a:lnTo>
                        <a:pt x="263" y="613"/>
                      </a:lnTo>
                      <a:lnTo>
                        <a:pt x="279" y="621"/>
                      </a:lnTo>
                      <a:lnTo>
                        <a:pt x="295" y="628"/>
                      </a:lnTo>
                      <a:lnTo>
                        <a:pt x="308" y="635"/>
                      </a:lnTo>
                      <a:lnTo>
                        <a:pt x="321" y="641"/>
                      </a:lnTo>
                      <a:lnTo>
                        <a:pt x="332" y="646"/>
                      </a:lnTo>
                      <a:lnTo>
                        <a:pt x="343" y="651"/>
                      </a:lnTo>
                      <a:lnTo>
                        <a:pt x="355" y="657"/>
                      </a:lnTo>
                      <a:lnTo>
                        <a:pt x="365" y="663"/>
                      </a:lnTo>
                      <a:lnTo>
                        <a:pt x="375" y="669"/>
                      </a:lnTo>
                      <a:lnTo>
                        <a:pt x="385" y="676"/>
                      </a:lnTo>
                      <a:lnTo>
                        <a:pt x="398" y="685"/>
                      </a:lnTo>
                      <a:lnTo>
                        <a:pt x="413" y="694"/>
                      </a:lnTo>
                      <a:lnTo>
                        <a:pt x="432" y="703"/>
                      </a:lnTo>
                      <a:lnTo>
                        <a:pt x="451" y="709"/>
                      </a:lnTo>
                      <a:lnTo>
                        <a:pt x="471" y="713"/>
                      </a:lnTo>
                      <a:lnTo>
                        <a:pt x="492" y="714"/>
                      </a:lnTo>
                      <a:lnTo>
                        <a:pt x="515" y="710"/>
                      </a:lnTo>
                      <a:lnTo>
                        <a:pt x="536" y="701"/>
                      </a:lnTo>
                      <a:lnTo>
                        <a:pt x="556" y="688"/>
                      </a:lnTo>
                      <a:lnTo>
                        <a:pt x="574" y="673"/>
                      </a:lnTo>
                      <a:lnTo>
                        <a:pt x="588" y="655"/>
                      </a:lnTo>
                      <a:lnTo>
                        <a:pt x="599" y="637"/>
                      </a:lnTo>
                      <a:lnTo>
                        <a:pt x="607" y="617"/>
                      </a:lnTo>
                      <a:lnTo>
                        <a:pt x="612" y="598"/>
                      </a:lnTo>
                      <a:lnTo>
                        <a:pt x="614" y="581"/>
                      </a:lnTo>
                      <a:lnTo>
                        <a:pt x="613" y="565"/>
                      </a:lnTo>
                      <a:lnTo>
                        <a:pt x="612" y="550"/>
                      </a:lnTo>
                      <a:lnTo>
                        <a:pt x="613" y="534"/>
                      </a:lnTo>
                      <a:lnTo>
                        <a:pt x="617" y="515"/>
                      </a:lnTo>
                      <a:lnTo>
                        <a:pt x="622" y="489"/>
                      </a:lnTo>
                      <a:lnTo>
                        <a:pt x="628" y="458"/>
                      </a:lnTo>
                      <a:lnTo>
                        <a:pt x="637" y="417"/>
                      </a:lnTo>
                      <a:lnTo>
                        <a:pt x="647" y="367"/>
                      </a:lnTo>
                      <a:lnTo>
                        <a:pt x="658" y="304"/>
                      </a:lnTo>
                      <a:lnTo>
                        <a:pt x="662" y="271"/>
                      </a:lnTo>
                      <a:lnTo>
                        <a:pt x="662" y="242"/>
                      </a:lnTo>
                      <a:lnTo>
                        <a:pt x="659" y="213"/>
                      </a:lnTo>
                      <a:lnTo>
                        <a:pt x="653" y="187"/>
                      </a:lnTo>
                      <a:lnTo>
                        <a:pt x="645" y="163"/>
                      </a:lnTo>
                      <a:lnTo>
                        <a:pt x="635" y="141"/>
                      </a:lnTo>
                      <a:lnTo>
                        <a:pt x="622" y="120"/>
                      </a:lnTo>
                      <a:lnTo>
                        <a:pt x="609" y="102"/>
                      </a:lnTo>
                      <a:lnTo>
                        <a:pt x="595" y="84"/>
                      </a:lnTo>
                      <a:lnTo>
                        <a:pt x="580" y="69"/>
                      </a:lnTo>
                      <a:lnTo>
                        <a:pt x="566" y="56"/>
                      </a:lnTo>
                      <a:lnTo>
                        <a:pt x="550" y="44"/>
                      </a:lnTo>
                      <a:lnTo>
                        <a:pt x="536" y="34"/>
                      </a:lnTo>
                      <a:lnTo>
                        <a:pt x="523" y="25"/>
                      </a:lnTo>
                      <a:lnTo>
                        <a:pt x="511" y="16"/>
                      </a:lnTo>
                      <a:lnTo>
                        <a:pt x="501" y="10"/>
                      </a:lnTo>
                      <a:lnTo>
                        <a:pt x="490" y="5"/>
                      </a:lnTo>
                      <a:lnTo>
                        <a:pt x="479" y="2"/>
                      </a:lnTo>
                      <a:lnTo>
                        <a:pt x="466" y="0"/>
                      </a:lnTo>
                      <a:lnTo>
                        <a:pt x="453" y="0"/>
                      </a:lnTo>
                      <a:lnTo>
                        <a:pt x="439" y="1"/>
                      </a:lnTo>
                      <a:lnTo>
                        <a:pt x="425" y="2"/>
                      </a:lnTo>
                      <a:lnTo>
                        <a:pt x="410" y="5"/>
                      </a:lnTo>
                      <a:lnTo>
                        <a:pt x="396" y="8"/>
                      </a:lnTo>
                      <a:lnTo>
                        <a:pt x="382" y="12"/>
                      </a:lnTo>
                      <a:lnTo>
                        <a:pt x="369" y="17"/>
                      </a:lnTo>
                      <a:lnTo>
                        <a:pt x="357" y="23"/>
                      </a:lnTo>
                      <a:lnTo>
                        <a:pt x="345" y="27"/>
                      </a:lnTo>
                      <a:lnTo>
                        <a:pt x="335" y="32"/>
                      </a:lnTo>
                      <a:lnTo>
                        <a:pt x="326" y="37"/>
                      </a:lnTo>
                      <a:lnTo>
                        <a:pt x="320" y="42"/>
                      </a:lnTo>
                      <a:lnTo>
                        <a:pt x="315" y="46"/>
                      </a:lnTo>
                      <a:lnTo>
                        <a:pt x="308" y="47"/>
                      </a:lnTo>
                      <a:lnTo>
                        <a:pt x="300" y="48"/>
                      </a:lnTo>
                      <a:lnTo>
                        <a:pt x="290" y="49"/>
                      </a:lnTo>
                      <a:lnTo>
                        <a:pt x="278" y="51"/>
                      </a:lnTo>
                      <a:lnTo>
                        <a:pt x="267" y="54"/>
                      </a:lnTo>
                      <a:lnTo>
                        <a:pt x="257" y="56"/>
                      </a:lnTo>
                      <a:lnTo>
                        <a:pt x="247" y="60"/>
                      </a:lnTo>
                      <a:lnTo>
                        <a:pt x="239" y="64"/>
                      </a:lnTo>
                      <a:close/>
                    </a:path>
                  </a:pathLst>
                </a:custGeom>
                <a:solidFill>
                  <a:srgbClr val="FF19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26" name="Freeform 125"/>
                <p:cNvSpPr>
                  <a:spLocks noChangeAspect="1"/>
                </p:cNvSpPr>
                <p:nvPr/>
              </p:nvSpPr>
              <p:spPr bwMode="auto">
                <a:xfrm>
                  <a:off x="4896" y="761"/>
                  <a:ext cx="65" cy="129"/>
                </a:xfrm>
                <a:custGeom>
                  <a:avLst/>
                  <a:gdLst>
                    <a:gd name="T0" fmla="*/ 6 w 130"/>
                    <a:gd name="T1" fmla="*/ 6 h 259"/>
                    <a:gd name="T2" fmla="*/ 4 w 130"/>
                    <a:gd name="T3" fmla="*/ 13 h 259"/>
                    <a:gd name="T4" fmla="*/ 4 w 130"/>
                    <a:gd name="T5" fmla="*/ 21 h 259"/>
                    <a:gd name="T6" fmla="*/ 6 w 130"/>
                    <a:gd name="T7" fmla="*/ 28 h 259"/>
                    <a:gd name="T8" fmla="*/ 8 w 130"/>
                    <a:gd name="T9" fmla="*/ 36 h 259"/>
                    <a:gd name="T10" fmla="*/ 10 w 130"/>
                    <a:gd name="T11" fmla="*/ 44 h 259"/>
                    <a:gd name="T12" fmla="*/ 9 w 130"/>
                    <a:gd name="T13" fmla="*/ 51 h 259"/>
                    <a:gd name="T14" fmla="*/ 6 w 130"/>
                    <a:gd name="T15" fmla="*/ 58 h 259"/>
                    <a:gd name="T16" fmla="*/ 0 w 130"/>
                    <a:gd name="T17" fmla="*/ 64 h 259"/>
                    <a:gd name="T18" fmla="*/ 5 w 130"/>
                    <a:gd name="T19" fmla="*/ 64 h 259"/>
                    <a:gd name="T20" fmla="*/ 11 w 130"/>
                    <a:gd name="T21" fmla="*/ 63 h 259"/>
                    <a:gd name="T22" fmla="*/ 15 w 130"/>
                    <a:gd name="T23" fmla="*/ 61 h 259"/>
                    <a:gd name="T24" fmla="*/ 19 w 130"/>
                    <a:gd name="T25" fmla="*/ 57 h 259"/>
                    <a:gd name="T26" fmla="*/ 23 w 130"/>
                    <a:gd name="T27" fmla="*/ 53 h 259"/>
                    <a:gd name="T28" fmla="*/ 26 w 130"/>
                    <a:gd name="T29" fmla="*/ 48 h 259"/>
                    <a:gd name="T30" fmla="*/ 28 w 130"/>
                    <a:gd name="T31" fmla="*/ 43 h 259"/>
                    <a:gd name="T32" fmla="*/ 30 w 130"/>
                    <a:gd name="T33" fmla="*/ 37 h 259"/>
                    <a:gd name="T34" fmla="*/ 32 w 130"/>
                    <a:gd name="T35" fmla="*/ 31 h 259"/>
                    <a:gd name="T36" fmla="*/ 33 w 130"/>
                    <a:gd name="T37" fmla="*/ 26 h 259"/>
                    <a:gd name="T38" fmla="*/ 33 w 130"/>
                    <a:gd name="T39" fmla="*/ 20 h 259"/>
                    <a:gd name="T40" fmla="*/ 32 w 130"/>
                    <a:gd name="T41" fmla="*/ 15 h 259"/>
                    <a:gd name="T42" fmla="*/ 30 w 130"/>
                    <a:gd name="T43" fmla="*/ 11 h 259"/>
                    <a:gd name="T44" fmla="*/ 29 w 130"/>
                    <a:gd name="T45" fmla="*/ 7 h 259"/>
                    <a:gd name="T46" fmla="*/ 26 w 130"/>
                    <a:gd name="T47" fmla="*/ 4 h 259"/>
                    <a:gd name="T48" fmla="*/ 23 w 130"/>
                    <a:gd name="T49" fmla="*/ 2 h 259"/>
                    <a:gd name="T50" fmla="*/ 19 w 130"/>
                    <a:gd name="T51" fmla="*/ 1 h 259"/>
                    <a:gd name="T52" fmla="*/ 17 w 130"/>
                    <a:gd name="T53" fmla="*/ 0 h 259"/>
                    <a:gd name="T54" fmla="*/ 14 w 130"/>
                    <a:gd name="T55" fmla="*/ 0 h 259"/>
                    <a:gd name="T56" fmla="*/ 12 w 130"/>
                    <a:gd name="T57" fmla="*/ 0 h 259"/>
                    <a:gd name="T58" fmla="*/ 10 w 130"/>
                    <a:gd name="T59" fmla="*/ 0 h 259"/>
                    <a:gd name="T60" fmla="*/ 8 w 130"/>
                    <a:gd name="T61" fmla="*/ 2 h 259"/>
                    <a:gd name="T62" fmla="*/ 7 w 130"/>
                    <a:gd name="T63" fmla="*/ 4 h 259"/>
                    <a:gd name="T64" fmla="*/ 6 w 130"/>
                    <a:gd name="T65" fmla="*/ 6 h 25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30"/>
                    <a:gd name="T100" fmla="*/ 0 h 259"/>
                    <a:gd name="T101" fmla="*/ 130 w 130"/>
                    <a:gd name="T102" fmla="*/ 259 h 25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30" h="259">
                      <a:moveTo>
                        <a:pt x="25" y="26"/>
                      </a:moveTo>
                      <a:lnTo>
                        <a:pt x="17" y="55"/>
                      </a:lnTo>
                      <a:lnTo>
                        <a:pt x="18" y="84"/>
                      </a:lnTo>
                      <a:lnTo>
                        <a:pt x="25" y="115"/>
                      </a:lnTo>
                      <a:lnTo>
                        <a:pt x="34" y="145"/>
                      </a:lnTo>
                      <a:lnTo>
                        <a:pt x="40" y="176"/>
                      </a:lnTo>
                      <a:lnTo>
                        <a:pt x="39" y="205"/>
                      </a:lnTo>
                      <a:lnTo>
                        <a:pt x="27" y="232"/>
                      </a:lnTo>
                      <a:lnTo>
                        <a:pt x="0" y="259"/>
                      </a:lnTo>
                      <a:lnTo>
                        <a:pt x="23" y="259"/>
                      </a:lnTo>
                      <a:lnTo>
                        <a:pt x="44" y="254"/>
                      </a:lnTo>
                      <a:lnTo>
                        <a:pt x="62" y="244"/>
                      </a:lnTo>
                      <a:lnTo>
                        <a:pt x="79" y="229"/>
                      </a:lnTo>
                      <a:lnTo>
                        <a:pt x="94" y="213"/>
                      </a:lnTo>
                      <a:lnTo>
                        <a:pt x="106" y="194"/>
                      </a:lnTo>
                      <a:lnTo>
                        <a:pt x="115" y="173"/>
                      </a:lnTo>
                      <a:lnTo>
                        <a:pt x="123" y="150"/>
                      </a:lnTo>
                      <a:lnTo>
                        <a:pt x="128" y="127"/>
                      </a:lnTo>
                      <a:lnTo>
                        <a:pt x="130" y="105"/>
                      </a:lnTo>
                      <a:lnTo>
                        <a:pt x="130" y="82"/>
                      </a:lnTo>
                      <a:lnTo>
                        <a:pt x="128" y="62"/>
                      </a:lnTo>
                      <a:lnTo>
                        <a:pt x="123" y="44"/>
                      </a:lnTo>
                      <a:lnTo>
                        <a:pt x="116" y="28"/>
                      </a:lnTo>
                      <a:lnTo>
                        <a:pt x="106" y="17"/>
                      </a:lnTo>
                      <a:lnTo>
                        <a:pt x="93" y="9"/>
                      </a:lnTo>
                      <a:lnTo>
                        <a:pt x="79" y="4"/>
                      </a:lnTo>
                      <a:lnTo>
                        <a:pt x="68" y="1"/>
                      </a:lnTo>
                      <a:lnTo>
                        <a:pt x="57" y="0"/>
                      </a:lnTo>
                      <a:lnTo>
                        <a:pt x="48" y="0"/>
                      </a:lnTo>
                      <a:lnTo>
                        <a:pt x="41" y="3"/>
                      </a:lnTo>
                      <a:lnTo>
                        <a:pt x="34" y="8"/>
                      </a:lnTo>
                      <a:lnTo>
                        <a:pt x="29" y="16"/>
                      </a:lnTo>
                      <a:lnTo>
                        <a:pt x="25" y="26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27" name="Freeform 126"/>
                <p:cNvSpPr>
                  <a:spLocks noChangeAspect="1"/>
                </p:cNvSpPr>
                <p:nvPr/>
              </p:nvSpPr>
              <p:spPr bwMode="auto">
                <a:xfrm>
                  <a:off x="4808" y="757"/>
                  <a:ext cx="115" cy="107"/>
                </a:xfrm>
                <a:custGeom>
                  <a:avLst/>
                  <a:gdLst>
                    <a:gd name="T0" fmla="*/ 58 w 229"/>
                    <a:gd name="T1" fmla="*/ 0 h 212"/>
                    <a:gd name="T2" fmla="*/ 53 w 229"/>
                    <a:gd name="T3" fmla="*/ 1 h 212"/>
                    <a:gd name="T4" fmla="*/ 47 w 229"/>
                    <a:gd name="T5" fmla="*/ 2 h 212"/>
                    <a:gd name="T6" fmla="*/ 41 w 229"/>
                    <a:gd name="T7" fmla="*/ 5 h 212"/>
                    <a:gd name="T8" fmla="*/ 35 w 229"/>
                    <a:gd name="T9" fmla="*/ 9 h 212"/>
                    <a:gd name="T10" fmla="*/ 30 w 229"/>
                    <a:gd name="T11" fmla="*/ 14 h 212"/>
                    <a:gd name="T12" fmla="*/ 25 w 229"/>
                    <a:gd name="T13" fmla="*/ 19 h 212"/>
                    <a:gd name="T14" fmla="*/ 22 w 229"/>
                    <a:gd name="T15" fmla="*/ 25 h 212"/>
                    <a:gd name="T16" fmla="*/ 21 w 229"/>
                    <a:gd name="T17" fmla="*/ 31 h 212"/>
                    <a:gd name="T18" fmla="*/ 20 w 229"/>
                    <a:gd name="T19" fmla="*/ 36 h 212"/>
                    <a:gd name="T20" fmla="*/ 18 w 229"/>
                    <a:gd name="T21" fmla="*/ 40 h 212"/>
                    <a:gd name="T22" fmla="*/ 16 w 229"/>
                    <a:gd name="T23" fmla="*/ 45 h 212"/>
                    <a:gd name="T24" fmla="*/ 13 w 229"/>
                    <a:gd name="T25" fmla="*/ 48 h 212"/>
                    <a:gd name="T26" fmla="*/ 10 w 229"/>
                    <a:gd name="T27" fmla="*/ 50 h 212"/>
                    <a:gd name="T28" fmla="*/ 7 w 229"/>
                    <a:gd name="T29" fmla="*/ 52 h 212"/>
                    <a:gd name="T30" fmla="*/ 3 w 229"/>
                    <a:gd name="T31" fmla="*/ 53 h 212"/>
                    <a:gd name="T32" fmla="*/ 0 w 229"/>
                    <a:gd name="T33" fmla="*/ 52 h 212"/>
                    <a:gd name="T34" fmla="*/ 4 w 229"/>
                    <a:gd name="T35" fmla="*/ 53 h 212"/>
                    <a:gd name="T36" fmla="*/ 7 w 229"/>
                    <a:gd name="T37" fmla="*/ 54 h 212"/>
                    <a:gd name="T38" fmla="*/ 10 w 229"/>
                    <a:gd name="T39" fmla="*/ 54 h 212"/>
                    <a:gd name="T40" fmla="*/ 14 w 229"/>
                    <a:gd name="T41" fmla="*/ 53 h 212"/>
                    <a:gd name="T42" fmla="*/ 17 w 229"/>
                    <a:gd name="T43" fmla="*/ 52 h 212"/>
                    <a:gd name="T44" fmla="*/ 20 w 229"/>
                    <a:gd name="T45" fmla="*/ 51 h 212"/>
                    <a:gd name="T46" fmla="*/ 23 w 229"/>
                    <a:gd name="T47" fmla="*/ 49 h 212"/>
                    <a:gd name="T48" fmla="*/ 27 w 229"/>
                    <a:gd name="T49" fmla="*/ 47 h 212"/>
                    <a:gd name="T50" fmla="*/ 29 w 229"/>
                    <a:gd name="T51" fmla="*/ 45 h 212"/>
                    <a:gd name="T52" fmla="*/ 32 w 229"/>
                    <a:gd name="T53" fmla="*/ 43 h 212"/>
                    <a:gd name="T54" fmla="*/ 35 w 229"/>
                    <a:gd name="T55" fmla="*/ 41 h 212"/>
                    <a:gd name="T56" fmla="*/ 37 w 229"/>
                    <a:gd name="T57" fmla="*/ 38 h 212"/>
                    <a:gd name="T58" fmla="*/ 39 w 229"/>
                    <a:gd name="T59" fmla="*/ 36 h 212"/>
                    <a:gd name="T60" fmla="*/ 40 w 229"/>
                    <a:gd name="T61" fmla="*/ 34 h 212"/>
                    <a:gd name="T62" fmla="*/ 41 w 229"/>
                    <a:gd name="T63" fmla="*/ 32 h 212"/>
                    <a:gd name="T64" fmla="*/ 42 w 229"/>
                    <a:gd name="T65" fmla="*/ 30 h 212"/>
                    <a:gd name="T66" fmla="*/ 43 w 229"/>
                    <a:gd name="T67" fmla="*/ 26 h 212"/>
                    <a:gd name="T68" fmla="*/ 45 w 229"/>
                    <a:gd name="T69" fmla="*/ 22 h 212"/>
                    <a:gd name="T70" fmla="*/ 46 w 229"/>
                    <a:gd name="T71" fmla="*/ 17 h 212"/>
                    <a:gd name="T72" fmla="*/ 49 w 229"/>
                    <a:gd name="T73" fmla="*/ 13 h 212"/>
                    <a:gd name="T74" fmla="*/ 51 w 229"/>
                    <a:gd name="T75" fmla="*/ 8 h 212"/>
                    <a:gd name="T76" fmla="*/ 53 w 229"/>
                    <a:gd name="T77" fmla="*/ 5 h 212"/>
                    <a:gd name="T78" fmla="*/ 55 w 229"/>
                    <a:gd name="T79" fmla="*/ 2 h 212"/>
                    <a:gd name="T80" fmla="*/ 58 w 229"/>
                    <a:gd name="T81" fmla="*/ 0 h 212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229"/>
                    <a:gd name="T124" fmla="*/ 0 h 212"/>
                    <a:gd name="T125" fmla="*/ 229 w 229"/>
                    <a:gd name="T126" fmla="*/ 212 h 212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229" h="212">
                      <a:moveTo>
                        <a:pt x="229" y="0"/>
                      </a:moveTo>
                      <a:lnTo>
                        <a:pt x="209" y="1"/>
                      </a:lnTo>
                      <a:lnTo>
                        <a:pt x="186" y="7"/>
                      </a:lnTo>
                      <a:lnTo>
                        <a:pt x="162" y="19"/>
                      </a:lnTo>
                      <a:lnTo>
                        <a:pt x="140" y="35"/>
                      </a:lnTo>
                      <a:lnTo>
                        <a:pt x="118" y="55"/>
                      </a:lnTo>
                      <a:lnTo>
                        <a:pt x="100" y="76"/>
                      </a:lnTo>
                      <a:lnTo>
                        <a:pt x="88" y="97"/>
                      </a:lnTo>
                      <a:lnTo>
                        <a:pt x="83" y="120"/>
                      </a:lnTo>
                      <a:lnTo>
                        <a:pt x="79" y="140"/>
                      </a:lnTo>
                      <a:lnTo>
                        <a:pt x="72" y="159"/>
                      </a:lnTo>
                      <a:lnTo>
                        <a:pt x="63" y="176"/>
                      </a:lnTo>
                      <a:lnTo>
                        <a:pt x="52" y="189"/>
                      </a:lnTo>
                      <a:lnTo>
                        <a:pt x="38" y="199"/>
                      </a:lnTo>
                      <a:lnTo>
                        <a:pt x="25" y="205"/>
                      </a:lnTo>
                      <a:lnTo>
                        <a:pt x="12" y="208"/>
                      </a:lnTo>
                      <a:lnTo>
                        <a:pt x="0" y="206"/>
                      </a:lnTo>
                      <a:lnTo>
                        <a:pt x="13" y="210"/>
                      </a:lnTo>
                      <a:lnTo>
                        <a:pt x="26" y="212"/>
                      </a:lnTo>
                      <a:lnTo>
                        <a:pt x="39" y="212"/>
                      </a:lnTo>
                      <a:lnTo>
                        <a:pt x="54" y="210"/>
                      </a:lnTo>
                      <a:lnTo>
                        <a:pt x="67" y="206"/>
                      </a:lnTo>
                      <a:lnTo>
                        <a:pt x="80" y="201"/>
                      </a:lnTo>
                      <a:lnTo>
                        <a:pt x="92" y="194"/>
                      </a:lnTo>
                      <a:lnTo>
                        <a:pt x="105" y="187"/>
                      </a:lnTo>
                      <a:lnTo>
                        <a:pt x="116" y="179"/>
                      </a:lnTo>
                      <a:lnTo>
                        <a:pt x="128" y="169"/>
                      </a:lnTo>
                      <a:lnTo>
                        <a:pt x="137" y="160"/>
                      </a:lnTo>
                      <a:lnTo>
                        <a:pt x="146" y="151"/>
                      </a:lnTo>
                      <a:lnTo>
                        <a:pt x="153" y="142"/>
                      </a:lnTo>
                      <a:lnTo>
                        <a:pt x="160" y="133"/>
                      </a:lnTo>
                      <a:lnTo>
                        <a:pt x="164" y="125"/>
                      </a:lnTo>
                      <a:lnTo>
                        <a:pt x="167" y="118"/>
                      </a:lnTo>
                      <a:lnTo>
                        <a:pt x="172" y="102"/>
                      </a:lnTo>
                      <a:lnTo>
                        <a:pt x="178" y="85"/>
                      </a:lnTo>
                      <a:lnTo>
                        <a:pt x="184" y="68"/>
                      </a:lnTo>
                      <a:lnTo>
                        <a:pt x="193" y="50"/>
                      </a:lnTo>
                      <a:lnTo>
                        <a:pt x="201" y="32"/>
                      </a:lnTo>
                      <a:lnTo>
                        <a:pt x="210" y="18"/>
                      </a:lnTo>
                      <a:lnTo>
                        <a:pt x="219" y="7"/>
                      </a:lnTo>
                      <a:lnTo>
                        <a:pt x="229" y="0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28" name="Freeform 127"/>
                <p:cNvSpPr>
                  <a:spLocks noChangeAspect="1"/>
                </p:cNvSpPr>
                <p:nvPr/>
              </p:nvSpPr>
              <p:spPr bwMode="auto">
                <a:xfrm>
                  <a:off x="4911" y="709"/>
                  <a:ext cx="142" cy="60"/>
                </a:xfrm>
                <a:custGeom>
                  <a:avLst/>
                  <a:gdLst>
                    <a:gd name="T0" fmla="*/ 0 w 283"/>
                    <a:gd name="T1" fmla="*/ 30 h 119"/>
                    <a:gd name="T2" fmla="*/ 1 w 283"/>
                    <a:gd name="T3" fmla="*/ 28 h 119"/>
                    <a:gd name="T4" fmla="*/ 3 w 283"/>
                    <a:gd name="T5" fmla="*/ 26 h 119"/>
                    <a:gd name="T6" fmla="*/ 4 w 283"/>
                    <a:gd name="T7" fmla="*/ 24 h 119"/>
                    <a:gd name="T8" fmla="*/ 7 w 283"/>
                    <a:gd name="T9" fmla="*/ 21 h 119"/>
                    <a:gd name="T10" fmla="*/ 9 w 283"/>
                    <a:gd name="T11" fmla="*/ 19 h 119"/>
                    <a:gd name="T12" fmla="*/ 12 w 283"/>
                    <a:gd name="T13" fmla="*/ 17 h 119"/>
                    <a:gd name="T14" fmla="*/ 15 w 283"/>
                    <a:gd name="T15" fmla="*/ 15 h 119"/>
                    <a:gd name="T16" fmla="*/ 18 w 283"/>
                    <a:gd name="T17" fmla="*/ 14 h 119"/>
                    <a:gd name="T18" fmla="*/ 21 w 283"/>
                    <a:gd name="T19" fmla="*/ 12 h 119"/>
                    <a:gd name="T20" fmla="*/ 24 w 283"/>
                    <a:gd name="T21" fmla="*/ 11 h 119"/>
                    <a:gd name="T22" fmla="*/ 28 w 283"/>
                    <a:gd name="T23" fmla="*/ 10 h 119"/>
                    <a:gd name="T24" fmla="*/ 31 w 283"/>
                    <a:gd name="T25" fmla="*/ 9 h 119"/>
                    <a:gd name="T26" fmla="*/ 34 w 283"/>
                    <a:gd name="T27" fmla="*/ 9 h 119"/>
                    <a:gd name="T28" fmla="*/ 37 w 283"/>
                    <a:gd name="T29" fmla="*/ 9 h 119"/>
                    <a:gd name="T30" fmla="*/ 40 w 283"/>
                    <a:gd name="T31" fmla="*/ 9 h 119"/>
                    <a:gd name="T32" fmla="*/ 43 w 283"/>
                    <a:gd name="T33" fmla="*/ 10 h 119"/>
                    <a:gd name="T34" fmla="*/ 48 w 283"/>
                    <a:gd name="T35" fmla="*/ 11 h 119"/>
                    <a:gd name="T36" fmla="*/ 53 w 283"/>
                    <a:gd name="T37" fmla="*/ 12 h 119"/>
                    <a:gd name="T38" fmla="*/ 57 w 283"/>
                    <a:gd name="T39" fmla="*/ 11 h 119"/>
                    <a:gd name="T40" fmla="*/ 62 w 283"/>
                    <a:gd name="T41" fmla="*/ 10 h 119"/>
                    <a:gd name="T42" fmla="*/ 65 w 283"/>
                    <a:gd name="T43" fmla="*/ 8 h 119"/>
                    <a:gd name="T44" fmla="*/ 68 w 283"/>
                    <a:gd name="T45" fmla="*/ 6 h 119"/>
                    <a:gd name="T46" fmla="*/ 70 w 283"/>
                    <a:gd name="T47" fmla="*/ 3 h 119"/>
                    <a:gd name="T48" fmla="*/ 71 w 283"/>
                    <a:gd name="T49" fmla="*/ 0 h 119"/>
                    <a:gd name="T50" fmla="*/ 70 w 283"/>
                    <a:gd name="T51" fmla="*/ 7 h 119"/>
                    <a:gd name="T52" fmla="*/ 66 w 283"/>
                    <a:gd name="T53" fmla="*/ 13 h 119"/>
                    <a:gd name="T54" fmla="*/ 61 w 283"/>
                    <a:gd name="T55" fmla="*/ 18 h 119"/>
                    <a:gd name="T56" fmla="*/ 56 w 283"/>
                    <a:gd name="T57" fmla="*/ 22 h 119"/>
                    <a:gd name="T58" fmla="*/ 49 w 283"/>
                    <a:gd name="T59" fmla="*/ 25 h 119"/>
                    <a:gd name="T60" fmla="*/ 43 w 283"/>
                    <a:gd name="T61" fmla="*/ 27 h 119"/>
                    <a:gd name="T62" fmla="*/ 38 w 283"/>
                    <a:gd name="T63" fmla="*/ 29 h 119"/>
                    <a:gd name="T64" fmla="*/ 33 w 283"/>
                    <a:gd name="T65" fmla="*/ 29 h 119"/>
                    <a:gd name="T66" fmla="*/ 29 w 283"/>
                    <a:gd name="T67" fmla="*/ 28 h 119"/>
                    <a:gd name="T68" fmla="*/ 25 w 283"/>
                    <a:gd name="T69" fmla="*/ 28 h 119"/>
                    <a:gd name="T70" fmla="*/ 20 w 283"/>
                    <a:gd name="T71" fmla="*/ 27 h 119"/>
                    <a:gd name="T72" fmla="*/ 15 w 283"/>
                    <a:gd name="T73" fmla="*/ 27 h 119"/>
                    <a:gd name="T74" fmla="*/ 11 w 283"/>
                    <a:gd name="T75" fmla="*/ 27 h 119"/>
                    <a:gd name="T76" fmla="*/ 7 w 283"/>
                    <a:gd name="T77" fmla="*/ 28 h 119"/>
                    <a:gd name="T78" fmla="*/ 3 w 283"/>
                    <a:gd name="T79" fmla="*/ 29 h 119"/>
                    <a:gd name="T80" fmla="*/ 0 w 283"/>
                    <a:gd name="T81" fmla="*/ 30 h 119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283"/>
                    <a:gd name="T124" fmla="*/ 0 h 119"/>
                    <a:gd name="T125" fmla="*/ 283 w 283"/>
                    <a:gd name="T126" fmla="*/ 119 h 119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283" h="119">
                      <a:moveTo>
                        <a:pt x="0" y="119"/>
                      </a:moveTo>
                      <a:lnTo>
                        <a:pt x="4" y="110"/>
                      </a:lnTo>
                      <a:lnTo>
                        <a:pt x="9" y="101"/>
                      </a:lnTo>
                      <a:lnTo>
                        <a:pt x="16" y="93"/>
                      </a:lnTo>
                      <a:lnTo>
                        <a:pt x="25" y="84"/>
                      </a:lnTo>
                      <a:lnTo>
                        <a:pt x="35" y="76"/>
                      </a:lnTo>
                      <a:lnTo>
                        <a:pt x="45" y="68"/>
                      </a:lnTo>
                      <a:lnTo>
                        <a:pt x="58" y="59"/>
                      </a:lnTo>
                      <a:lnTo>
                        <a:pt x="70" y="53"/>
                      </a:lnTo>
                      <a:lnTo>
                        <a:pt x="83" y="47"/>
                      </a:lnTo>
                      <a:lnTo>
                        <a:pt x="96" y="42"/>
                      </a:lnTo>
                      <a:lnTo>
                        <a:pt x="109" y="38"/>
                      </a:lnTo>
                      <a:lnTo>
                        <a:pt x="123" y="35"/>
                      </a:lnTo>
                      <a:lnTo>
                        <a:pt x="135" y="33"/>
                      </a:lnTo>
                      <a:lnTo>
                        <a:pt x="147" y="33"/>
                      </a:lnTo>
                      <a:lnTo>
                        <a:pt x="159" y="34"/>
                      </a:lnTo>
                      <a:lnTo>
                        <a:pt x="169" y="37"/>
                      </a:lnTo>
                      <a:lnTo>
                        <a:pt x="189" y="43"/>
                      </a:lnTo>
                      <a:lnTo>
                        <a:pt x="210" y="45"/>
                      </a:lnTo>
                      <a:lnTo>
                        <a:pt x="228" y="43"/>
                      </a:lnTo>
                      <a:lnTo>
                        <a:pt x="245" y="38"/>
                      </a:lnTo>
                      <a:lnTo>
                        <a:pt x="259" y="31"/>
                      </a:lnTo>
                      <a:lnTo>
                        <a:pt x="272" y="22"/>
                      </a:lnTo>
                      <a:lnTo>
                        <a:pt x="280" y="12"/>
                      </a:lnTo>
                      <a:lnTo>
                        <a:pt x="283" y="0"/>
                      </a:lnTo>
                      <a:lnTo>
                        <a:pt x="277" y="26"/>
                      </a:lnTo>
                      <a:lnTo>
                        <a:pt x="264" y="49"/>
                      </a:lnTo>
                      <a:lnTo>
                        <a:pt x="244" y="69"/>
                      </a:lnTo>
                      <a:lnTo>
                        <a:pt x="221" y="86"/>
                      </a:lnTo>
                      <a:lnTo>
                        <a:pt x="196" y="99"/>
                      </a:lnTo>
                      <a:lnTo>
                        <a:pt x="171" y="108"/>
                      </a:lnTo>
                      <a:lnTo>
                        <a:pt x="149" y="113"/>
                      </a:lnTo>
                      <a:lnTo>
                        <a:pt x="132" y="113"/>
                      </a:lnTo>
                      <a:lnTo>
                        <a:pt x="115" y="111"/>
                      </a:lnTo>
                      <a:lnTo>
                        <a:pt x="98" y="109"/>
                      </a:lnTo>
                      <a:lnTo>
                        <a:pt x="79" y="108"/>
                      </a:lnTo>
                      <a:lnTo>
                        <a:pt x="60" y="107"/>
                      </a:lnTo>
                      <a:lnTo>
                        <a:pt x="41" y="107"/>
                      </a:lnTo>
                      <a:lnTo>
                        <a:pt x="25" y="109"/>
                      </a:lnTo>
                      <a:lnTo>
                        <a:pt x="11" y="113"/>
                      </a:lnTo>
                      <a:lnTo>
                        <a:pt x="0" y="119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29" name="Freeform 128"/>
                <p:cNvSpPr>
                  <a:spLocks noChangeAspect="1"/>
                </p:cNvSpPr>
                <p:nvPr/>
              </p:nvSpPr>
              <p:spPr bwMode="auto">
                <a:xfrm>
                  <a:off x="4909" y="639"/>
                  <a:ext cx="119" cy="124"/>
                </a:xfrm>
                <a:custGeom>
                  <a:avLst/>
                  <a:gdLst>
                    <a:gd name="T0" fmla="*/ 8 w 237"/>
                    <a:gd name="T1" fmla="*/ 61 h 249"/>
                    <a:gd name="T2" fmla="*/ 13 w 237"/>
                    <a:gd name="T3" fmla="*/ 62 h 249"/>
                    <a:gd name="T4" fmla="*/ 18 w 237"/>
                    <a:gd name="T5" fmla="*/ 59 h 249"/>
                    <a:gd name="T6" fmla="*/ 22 w 237"/>
                    <a:gd name="T7" fmla="*/ 54 h 249"/>
                    <a:gd name="T8" fmla="*/ 25 w 237"/>
                    <a:gd name="T9" fmla="*/ 47 h 249"/>
                    <a:gd name="T10" fmla="*/ 28 w 237"/>
                    <a:gd name="T11" fmla="*/ 39 h 249"/>
                    <a:gd name="T12" fmla="*/ 30 w 237"/>
                    <a:gd name="T13" fmla="*/ 31 h 249"/>
                    <a:gd name="T14" fmla="*/ 33 w 237"/>
                    <a:gd name="T15" fmla="*/ 24 h 249"/>
                    <a:gd name="T16" fmla="*/ 35 w 237"/>
                    <a:gd name="T17" fmla="*/ 18 h 249"/>
                    <a:gd name="T18" fmla="*/ 38 w 237"/>
                    <a:gd name="T19" fmla="*/ 13 h 249"/>
                    <a:gd name="T20" fmla="*/ 40 w 237"/>
                    <a:gd name="T21" fmla="*/ 9 h 249"/>
                    <a:gd name="T22" fmla="*/ 43 w 237"/>
                    <a:gd name="T23" fmla="*/ 6 h 249"/>
                    <a:gd name="T24" fmla="*/ 46 w 237"/>
                    <a:gd name="T25" fmla="*/ 4 h 249"/>
                    <a:gd name="T26" fmla="*/ 50 w 237"/>
                    <a:gd name="T27" fmla="*/ 3 h 249"/>
                    <a:gd name="T28" fmla="*/ 53 w 237"/>
                    <a:gd name="T29" fmla="*/ 3 h 249"/>
                    <a:gd name="T30" fmla="*/ 56 w 237"/>
                    <a:gd name="T31" fmla="*/ 3 h 249"/>
                    <a:gd name="T32" fmla="*/ 60 w 237"/>
                    <a:gd name="T33" fmla="*/ 3 h 249"/>
                    <a:gd name="T34" fmla="*/ 56 w 237"/>
                    <a:gd name="T35" fmla="*/ 2 h 249"/>
                    <a:gd name="T36" fmla="*/ 53 w 237"/>
                    <a:gd name="T37" fmla="*/ 0 h 249"/>
                    <a:gd name="T38" fmla="*/ 49 w 237"/>
                    <a:gd name="T39" fmla="*/ 0 h 249"/>
                    <a:gd name="T40" fmla="*/ 45 w 237"/>
                    <a:gd name="T41" fmla="*/ 0 h 249"/>
                    <a:gd name="T42" fmla="*/ 41 w 237"/>
                    <a:gd name="T43" fmla="*/ 0 h 249"/>
                    <a:gd name="T44" fmla="*/ 38 w 237"/>
                    <a:gd name="T45" fmla="*/ 1 h 249"/>
                    <a:gd name="T46" fmla="*/ 34 w 237"/>
                    <a:gd name="T47" fmla="*/ 2 h 249"/>
                    <a:gd name="T48" fmla="*/ 30 w 237"/>
                    <a:gd name="T49" fmla="*/ 4 h 249"/>
                    <a:gd name="T50" fmla="*/ 26 w 237"/>
                    <a:gd name="T51" fmla="*/ 6 h 249"/>
                    <a:gd name="T52" fmla="*/ 23 w 237"/>
                    <a:gd name="T53" fmla="*/ 8 h 249"/>
                    <a:gd name="T54" fmla="*/ 19 w 237"/>
                    <a:gd name="T55" fmla="*/ 11 h 249"/>
                    <a:gd name="T56" fmla="*/ 16 w 237"/>
                    <a:gd name="T57" fmla="*/ 14 h 249"/>
                    <a:gd name="T58" fmla="*/ 13 w 237"/>
                    <a:gd name="T59" fmla="*/ 17 h 249"/>
                    <a:gd name="T60" fmla="*/ 11 w 237"/>
                    <a:gd name="T61" fmla="*/ 20 h 249"/>
                    <a:gd name="T62" fmla="*/ 9 w 237"/>
                    <a:gd name="T63" fmla="*/ 24 h 249"/>
                    <a:gd name="T64" fmla="*/ 7 w 237"/>
                    <a:gd name="T65" fmla="*/ 27 h 249"/>
                    <a:gd name="T66" fmla="*/ 4 w 237"/>
                    <a:gd name="T67" fmla="*/ 34 h 249"/>
                    <a:gd name="T68" fmla="*/ 2 w 237"/>
                    <a:gd name="T69" fmla="*/ 40 h 249"/>
                    <a:gd name="T70" fmla="*/ 1 w 237"/>
                    <a:gd name="T71" fmla="*/ 45 h 249"/>
                    <a:gd name="T72" fmla="*/ 0 w 237"/>
                    <a:gd name="T73" fmla="*/ 50 h 249"/>
                    <a:gd name="T74" fmla="*/ 1 w 237"/>
                    <a:gd name="T75" fmla="*/ 54 h 249"/>
                    <a:gd name="T76" fmla="*/ 2 w 237"/>
                    <a:gd name="T77" fmla="*/ 57 h 249"/>
                    <a:gd name="T78" fmla="*/ 5 w 237"/>
                    <a:gd name="T79" fmla="*/ 59 h 249"/>
                    <a:gd name="T80" fmla="*/ 8 w 237"/>
                    <a:gd name="T81" fmla="*/ 61 h 249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237"/>
                    <a:gd name="T124" fmla="*/ 0 h 249"/>
                    <a:gd name="T125" fmla="*/ 237 w 237"/>
                    <a:gd name="T126" fmla="*/ 249 h 249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237" h="249">
                      <a:moveTo>
                        <a:pt x="32" y="247"/>
                      </a:moveTo>
                      <a:lnTo>
                        <a:pt x="51" y="249"/>
                      </a:lnTo>
                      <a:lnTo>
                        <a:pt x="70" y="238"/>
                      </a:lnTo>
                      <a:lnTo>
                        <a:pt x="85" y="218"/>
                      </a:lnTo>
                      <a:lnTo>
                        <a:pt x="98" y="190"/>
                      </a:lnTo>
                      <a:lnTo>
                        <a:pt x="110" y="159"/>
                      </a:lnTo>
                      <a:lnTo>
                        <a:pt x="120" y="127"/>
                      </a:lnTo>
                      <a:lnTo>
                        <a:pt x="131" y="97"/>
                      </a:lnTo>
                      <a:lnTo>
                        <a:pt x="140" y="72"/>
                      </a:lnTo>
                      <a:lnTo>
                        <a:pt x="150" y="53"/>
                      </a:lnTo>
                      <a:lnTo>
                        <a:pt x="160" y="38"/>
                      </a:lnTo>
                      <a:lnTo>
                        <a:pt x="171" y="27"/>
                      </a:lnTo>
                      <a:lnTo>
                        <a:pt x="184" y="19"/>
                      </a:lnTo>
                      <a:lnTo>
                        <a:pt x="197" y="14"/>
                      </a:lnTo>
                      <a:lnTo>
                        <a:pt x="210" y="12"/>
                      </a:lnTo>
                      <a:lnTo>
                        <a:pt x="224" y="13"/>
                      </a:lnTo>
                      <a:lnTo>
                        <a:pt x="237" y="15"/>
                      </a:lnTo>
                      <a:lnTo>
                        <a:pt x="224" y="8"/>
                      </a:lnTo>
                      <a:lnTo>
                        <a:pt x="210" y="3"/>
                      </a:lnTo>
                      <a:lnTo>
                        <a:pt x="194" y="0"/>
                      </a:lnTo>
                      <a:lnTo>
                        <a:pt x="179" y="0"/>
                      </a:lnTo>
                      <a:lnTo>
                        <a:pt x="164" y="1"/>
                      </a:lnTo>
                      <a:lnTo>
                        <a:pt x="149" y="6"/>
                      </a:lnTo>
                      <a:lnTo>
                        <a:pt x="133" y="11"/>
                      </a:lnTo>
                      <a:lnTo>
                        <a:pt x="118" y="17"/>
                      </a:lnTo>
                      <a:lnTo>
                        <a:pt x="103" y="25"/>
                      </a:lnTo>
                      <a:lnTo>
                        <a:pt x="89" y="34"/>
                      </a:lnTo>
                      <a:lnTo>
                        <a:pt x="76" y="45"/>
                      </a:lnTo>
                      <a:lnTo>
                        <a:pt x="64" y="56"/>
                      </a:lnTo>
                      <a:lnTo>
                        <a:pt x="52" y="69"/>
                      </a:lnTo>
                      <a:lnTo>
                        <a:pt x="42" y="83"/>
                      </a:lnTo>
                      <a:lnTo>
                        <a:pt x="33" y="97"/>
                      </a:lnTo>
                      <a:lnTo>
                        <a:pt x="26" y="111"/>
                      </a:lnTo>
                      <a:lnTo>
                        <a:pt x="15" y="138"/>
                      </a:lnTo>
                      <a:lnTo>
                        <a:pt x="6" y="163"/>
                      </a:lnTo>
                      <a:lnTo>
                        <a:pt x="1" y="183"/>
                      </a:lnTo>
                      <a:lnTo>
                        <a:pt x="0" y="200"/>
                      </a:lnTo>
                      <a:lnTo>
                        <a:pt x="2" y="216"/>
                      </a:lnTo>
                      <a:lnTo>
                        <a:pt x="8" y="228"/>
                      </a:lnTo>
                      <a:lnTo>
                        <a:pt x="18" y="238"/>
                      </a:lnTo>
                      <a:lnTo>
                        <a:pt x="32" y="247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30" name="Freeform 129"/>
                <p:cNvSpPr>
                  <a:spLocks noChangeAspect="1"/>
                </p:cNvSpPr>
                <p:nvPr/>
              </p:nvSpPr>
              <p:spPr bwMode="auto">
                <a:xfrm>
                  <a:off x="4765" y="743"/>
                  <a:ext cx="158" cy="71"/>
                </a:xfrm>
                <a:custGeom>
                  <a:avLst/>
                  <a:gdLst>
                    <a:gd name="T0" fmla="*/ 78 w 314"/>
                    <a:gd name="T1" fmla="*/ 4 h 142"/>
                    <a:gd name="T2" fmla="*/ 76 w 314"/>
                    <a:gd name="T3" fmla="*/ 2 h 142"/>
                    <a:gd name="T4" fmla="*/ 74 w 314"/>
                    <a:gd name="T5" fmla="*/ 1 h 142"/>
                    <a:gd name="T6" fmla="*/ 72 w 314"/>
                    <a:gd name="T7" fmla="*/ 0 h 142"/>
                    <a:gd name="T8" fmla="*/ 69 w 314"/>
                    <a:gd name="T9" fmla="*/ 0 h 142"/>
                    <a:gd name="T10" fmla="*/ 66 w 314"/>
                    <a:gd name="T11" fmla="*/ 1 h 142"/>
                    <a:gd name="T12" fmla="*/ 63 w 314"/>
                    <a:gd name="T13" fmla="*/ 1 h 142"/>
                    <a:gd name="T14" fmla="*/ 59 w 314"/>
                    <a:gd name="T15" fmla="*/ 2 h 142"/>
                    <a:gd name="T16" fmla="*/ 56 w 314"/>
                    <a:gd name="T17" fmla="*/ 4 h 142"/>
                    <a:gd name="T18" fmla="*/ 52 w 314"/>
                    <a:gd name="T19" fmla="*/ 6 h 142"/>
                    <a:gd name="T20" fmla="*/ 48 w 314"/>
                    <a:gd name="T21" fmla="*/ 9 h 142"/>
                    <a:gd name="T22" fmla="*/ 44 w 314"/>
                    <a:gd name="T23" fmla="*/ 10 h 142"/>
                    <a:gd name="T24" fmla="*/ 41 w 314"/>
                    <a:gd name="T25" fmla="*/ 12 h 142"/>
                    <a:gd name="T26" fmla="*/ 37 w 314"/>
                    <a:gd name="T27" fmla="*/ 14 h 142"/>
                    <a:gd name="T28" fmla="*/ 34 w 314"/>
                    <a:gd name="T29" fmla="*/ 17 h 142"/>
                    <a:gd name="T30" fmla="*/ 31 w 314"/>
                    <a:gd name="T31" fmla="*/ 18 h 142"/>
                    <a:gd name="T32" fmla="*/ 28 w 314"/>
                    <a:gd name="T33" fmla="*/ 19 h 142"/>
                    <a:gd name="T34" fmla="*/ 23 w 314"/>
                    <a:gd name="T35" fmla="*/ 21 h 142"/>
                    <a:gd name="T36" fmla="*/ 19 w 314"/>
                    <a:gd name="T37" fmla="*/ 23 h 142"/>
                    <a:gd name="T38" fmla="*/ 15 w 314"/>
                    <a:gd name="T39" fmla="*/ 23 h 142"/>
                    <a:gd name="T40" fmla="*/ 11 w 314"/>
                    <a:gd name="T41" fmla="*/ 22 h 142"/>
                    <a:gd name="T42" fmla="*/ 8 w 314"/>
                    <a:gd name="T43" fmla="*/ 21 h 142"/>
                    <a:gd name="T44" fmla="*/ 5 w 314"/>
                    <a:gd name="T45" fmla="*/ 20 h 142"/>
                    <a:gd name="T46" fmla="*/ 3 w 314"/>
                    <a:gd name="T47" fmla="*/ 18 h 142"/>
                    <a:gd name="T48" fmla="*/ 0 w 314"/>
                    <a:gd name="T49" fmla="*/ 14 h 142"/>
                    <a:gd name="T50" fmla="*/ 2 w 314"/>
                    <a:gd name="T51" fmla="*/ 18 h 142"/>
                    <a:gd name="T52" fmla="*/ 4 w 314"/>
                    <a:gd name="T53" fmla="*/ 21 h 142"/>
                    <a:gd name="T54" fmla="*/ 6 w 314"/>
                    <a:gd name="T55" fmla="*/ 24 h 142"/>
                    <a:gd name="T56" fmla="*/ 9 w 314"/>
                    <a:gd name="T57" fmla="*/ 27 h 142"/>
                    <a:gd name="T58" fmla="*/ 12 w 314"/>
                    <a:gd name="T59" fmla="*/ 29 h 142"/>
                    <a:gd name="T60" fmla="*/ 16 w 314"/>
                    <a:gd name="T61" fmla="*/ 31 h 142"/>
                    <a:gd name="T62" fmla="*/ 20 w 314"/>
                    <a:gd name="T63" fmla="*/ 33 h 142"/>
                    <a:gd name="T64" fmla="*/ 23 w 314"/>
                    <a:gd name="T65" fmla="*/ 34 h 142"/>
                    <a:gd name="T66" fmla="*/ 28 w 314"/>
                    <a:gd name="T67" fmla="*/ 35 h 142"/>
                    <a:gd name="T68" fmla="*/ 32 w 314"/>
                    <a:gd name="T69" fmla="*/ 36 h 142"/>
                    <a:gd name="T70" fmla="*/ 36 w 314"/>
                    <a:gd name="T71" fmla="*/ 36 h 142"/>
                    <a:gd name="T72" fmla="*/ 41 w 314"/>
                    <a:gd name="T73" fmla="*/ 36 h 142"/>
                    <a:gd name="T74" fmla="*/ 45 w 314"/>
                    <a:gd name="T75" fmla="*/ 35 h 142"/>
                    <a:gd name="T76" fmla="*/ 49 w 314"/>
                    <a:gd name="T77" fmla="*/ 34 h 142"/>
                    <a:gd name="T78" fmla="*/ 53 w 314"/>
                    <a:gd name="T79" fmla="*/ 33 h 142"/>
                    <a:gd name="T80" fmla="*/ 57 w 314"/>
                    <a:gd name="T81" fmla="*/ 31 h 142"/>
                    <a:gd name="T82" fmla="*/ 63 w 314"/>
                    <a:gd name="T83" fmla="*/ 27 h 142"/>
                    <a:gd name="T84" fmla="*/ 69 w 314"/>
                    <a:gd name="T85" fmla="*/ 24 h 142"/>
                    <a:gd name="T86" fmla="*/ 73 w 314"/>
                    <a:gd name="T87" fmla="*/ 21 h 142"/>
                    <a:gd name="T88" fmla="*/ 76 w 314"/>
                    <a:gd name="T89" fmla="*/ 18 h 142"/>
                    <a:gd name="T90" fmla="*/ 78 w 314"/>
                    <a:gd name="T91" fmla="*/ 15 h 142"/>
                    <a:gd name="T92" fmla="*/ 80 w 314"/>
                    <a:gd name="T93" fmla="*/ 11 h 142"/>
                    <a:gd name="T94" fmla="*/ 79 w 314"/>
                    <a:gd name="T95" fmla="*/ 9 h 142"/>
                    <a:gd name="T96" fmla="*/ 78 w 314"/>
                    <a:gd name="T97" fmla="*/ 4 h 14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314"/>
                    <a:gd name="T148" fmla="*/ 0 h 142"/>
                    <a:gd name="T149" fmla="*/ 314 w 314"/>
                    <a:gd name="T150" fmla="*/ 142 h 14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314" h="142">
                      <a:moveTo>
                        <a:pt x="308" y="17"/>
                      </a:moveTo>
                      <a:lnTo>
                        <a:pt x="302" y="8"/>
                      </a:lnTo>
                      <a:lnTo>
                        <a:pt x="294" y="3"/>
                      </a:lnTo>
                      <a:lnTo>
                        <a:pt x="284" y="0"/>
                      </a:lnTo>
                      <a:lnTo>
                        <a:pt x="272" y="0"/>
                      </a:lnTo>
                      <a:lnTo>
                        <a:pt x="260" y="2"/>
                      </a:lnTo>
                      <a:lnTo>
                        <a:pt x="248" y="5"/>
                      </a:lnTo>
                      <a:lnTo>
                        <a:pt x="234" y="11"/>
                      </a:lnTo>
                      <a:lnTo>
                        <a:pt x="220" y="17"/>
                      </a:lnTo>
                      <a:lnTo>
                        <a:pt x="205" y="25"/>
                      </a:lnTo>
                      <a:lnTo>
                        <a:pt x="190" y="33"/>
                      </a:lnTo>
                      <a:lnTo>
                        <a:pt x="175" y="41"/>
                      </a:lnTo>
                      <a:lnTo>
                        <a:pt x="161" y="49"/>
                      </a:lnTo>
                      <a:lnTo>
                        <a:pt x="148" y="58"/>
                      </a:lnTo>
                      <a:lnTo>
                        <a:pt x="135" y="65"/>
                      </a:lnTo>
                      <a:lnTo>
                        <a:pt x="122" y="73"/>
                      </a:lnTo>
                      <a:lnTo>
                        <a:pt x="111" y="79"/>
                      </a:lnTo>
                      <a:lnTo>
                        <a:pt x="92" y="87"/>
                      </a:lnTo>
                      <a:lnTo>
                        <a:pt x="74" y="92"/>
                      </a:lnTo>
                      <a:lnTo>
                        <a:pt x="57" y="93"/>
                      </a:lnTo>
                      <a:lnTo>
                        <a:pt x="43" y="91"/>
                      </a:lnTo>
                      <a:lnTo>
                        <a:pt x="30" y="87"/>
                      </a:lnTo>
                      <a:lnTo>
                        <a:pt x="19" y="80"/>
                      </a:lnTo>
                      <a:lnTo>
                        <a:pt x="9" y="71"/>
                      </a:lnTo>
                      <a:lnTo>
                        <a:pt x="0" y="59"/>
                      </a:lnTo>
                      <a:lnTo>
                        <a:pt x="6" y="74"/>
                      </a:lnTo>
                      <a:lnTo>
                        <a:pt x="14" y="87"/>
                      </a:lnTo>
                      <a:lnTo>
                        <a:pt x="23" y="98"/>
                      </a:lnTo>
                      <a:lnTo>
                        <a:pt x="34" y="108"/>
                      </a:lnTo>
                      <a:lnTo>
                        <a:pt x="47" y="117"/>
                      </a:lnTo>
                      <a:lnTo>
                        <a:pt x="61" y="124"/>
                      </a:lnTo>
                      <a:lnTo>
                        <a:pt x="77" y="130"/>
                      </a:lnTo>
                      <a:lnTo>
                        <a:pt x="92" y="136"/>
                      </a:lnTo>
                      <a:lnTo>
                        <a:pt x="109" y="140"/>
                      </a:lnTo>
                      <a:lnTo>
                        <a:pt x="125" y="142"/>
                      </a:lnTo>
                      <a:lnTo>
                        <a:pt x="143" y="142"/>
                      </a:lnTo>
                      <a:lnTo>
                        <a:pt x="160" y="142"/>
                      </a:lnTo>
                      <a:lnTo>
                        <a:pt x="177" y="140"/>
                      </a:lnTo>
                      <a:lnTo>
                        <a:pt x="193" y="136"/>
                      </a:lnTo>
                      <a:lnTo>
                        <a:pt x="209" y="130"/>
                      </a:lnTo>
                      <a:lnTo>
                        <a:pt x="224" y="124"/>
                      </a:lnTo>
                      <a:lnTo>
                        <a:pt x="250" y="111"/>
                      </a:lnTo>
                      <a:lnTo>
                        <a:pt x="272" y="98"/>
                      </a:lnTo>
                      <a:lnTo>
                        <a:pt x="290" y="86"/>
                      </a:lnTo>
                      <a:lnTo>
                        <a:pt x="303" y="74"/>
                      </a:lnTo>
                      <a:lnTo>
                        <a:pt x="310" y="61"/>
                      </a:lnTo>
                      <a:lnTo>
                        <a:pt x="314" y="47"/>
                      </a:lnTo>
                      <a:lnTo>
                        <a:pt x="313" y="33"/>
                      </a:lnTo>
                      <a:lnTo>
                        <a:pt x="308" y="17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31" name="Freeform 130"/>
                <p:cNvSpPr>
                  <a:spLocks noChangeAspect="1"/>
                </p:cNvSpPr>
                <p:nvPr/>
              </p:nvSpPr>
              <p:spPr bwMode="auto">
                <a:xfrm>
                  <a:off x="4846" y="687"/>
                  <a:ext cx="76" cy="74"/>
                </a:xfrm>
                <a:custGeom>
                  <a:avLst/>
                  <a:gdLst>
                    <a:gd name="T0" fmla="*/ 38 w 151"/>
                    <a:gd name="T1" fmla="*/ 36 h 147"/>
                    <a:gd name="T2" fmla="*/ 34 w 151"/>
                    <a:gd name="T3" fmla="*/ 37 h 147"/>
                    <a:gd name="T4" fmla="*/ 28 w 151"/>
                    <a:gd name="T5" fmla="*/ 36 h 147"/>
                    <a:gd name="T6" fmla="*/ 22 w 151"/>
                    <a:gd name="T7" fmla="*/ 32 h 147"/>
                    <a:gd name="T8" fmla="*/ 16 w 151"/>
                    <a:gd name="T9" fmla="*/ 26 h 147"/>
                    <a:gd name="T10" fmla="*/ 10 w 151"/>
                    <a:gd name="T11" fmla="*/ 20 h 147"/>
                    <a:gd name="T12" fmla="*/ 5 w 151"/>
                    <a:gd name="T13" fmla="*/ 13 h 147"/>
                    <a:gd name="T14" fmla="*/ 2 w 151"/>
                    <a:gd name="T15" fmla="*/ 7 h 147"/>
                    <a:gd name="T16" fmla="*/ 0 w 151"/>
                    <a:gd name="T17" fmla="*/ 0 h 147"/>
                    <a:gd name="T18" fmla="*/ 2 w 151"/>
                    <a:gd name="T19" fmla="*/ 1 h 147"/>
                    <a:gd name="T20" fmla="*/ 4 w 151"/>
                    <a:gd name="T21" fmla="*/ 1 h 147"/>
                    <a:gd name="T22" fmla="*/ 5 w 151"/>
                    <a:gd name="T23" fmla="*/ 1 h 147"/>
                    <a:gd name="T24" fmla="*/ 6 w 151"/>
                    <a:gd name="T25" fmla="*/ 1 h 147"/>
                    <a:gd name="T26" fmla="*/ 7 w 151"/>
                    <a:gd name="T27" fmla="*/ 1 h 147"/>
                    <a:gd name="T28" fmla="*/ 8 w 151"/>
                    <a:gd name="T29" fmla="*/ 1 h 147"/>
                    <a:gd name="T30" fmla="*/ 9 w 151"/>
                    <a:gd name="T31" fmla="*/ 1 h 147"/>
                    <a:gd name="T32" fmla="*/ 11 w 151"/>
                    <a:gd name="T33" fmla="*/ 1 h 147"/>
                    <a:gd name="T34" fmla="*/ 13 w 151"/>
                    <a:gd name="T35" fmla="*/ 6 h 147"/>
                    <a:gd name="T36" fmla="*/ 15 w 151"/>
                    <a:gd name="T37" fmla="*/ 10 h 147"/>
                    <a:gd name="T38" fmla="*/ 18 w 151"/>
                    <a:gd name="T39" fmla="*/ 16 h 147"/>
                    <a:gd name="T40" fmla="*/ 20 w 151"/>
                    <a:gd name="T41" fmla="*/ 20 h 147"/>
                    <a:gd name="T42" fmla="*/ 24 w 151"/>
                    <a:gd name="T43" fmla="*/ 25 h 147"/>
                    <a:gd name="T44" fmla="*/ 28 w 151"/>
                    <a:gd name="T45" fmla="*/ 30 h 147"/>
                    <a:gd name="T46" fmla="*/ 33 w 151"/>
                    <a:gd name="T47" fmla="*/ 33 h 147"/>
                    <a:gd name="T48" fmla="*/ 38 w 151"/>
                    <a:gd name="T49" fmla="*/ 36 h 147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51"/>
                    <a:gd name="T76" fmla="*/ 0 h 147"/>
                    <a:gd name="T77" fmla="*/ 151 w 151"/>
                    <a:gd name="T78" fmla="*/ 147 h 147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51" h="147">
                      <a:moveTo>
                        <a:pt x="151" y="143"/>
                      </a:moveTo>
                      <a:lnTo>
                        <a:pt x="134" y="147"/>
                      </a:lnTo>
                      <a:lnTo>
                        <a:pt x="111" y="141"/>
                      </a:lnTo>
                      <a:lnTo>
                        <a:pt x="87" y="126"/>
                      </a:lnTo>
                      <a:lnTo>
                        <a:pt x="62" y="104"/>
                      </a:lnTo>
                      <a:lnTo>
                        <a:pt x="38" y="79"/>
                      </a:lnTo>
                      <a:lnTo>
                        <a:pt x="19" y="52"/>
                      </a:lnTo>
                      <a:lnTo>
                        <a:pt x="5" y="25"/>
                      </a:lnTo>
                      <a:lnTo>
                        <a:pt x="0" y="0"/>
                      </a:lnTo>
                      <a:lnTo>
                        <a:pt x="8" y="1"/>
                      </a:lnTo>
                      <a:lnTo>
                        <a:pt x="14" y="1"/>
                      </a:lnTo>
                      <a:lnTo>
                        <a:pt x="19" y="2"/>
                      </a:lnTo>
                      <a:lnTo>
                        <a:pt x="23" y="2"/>
                      </a:lnTo>
                      <a:lnTo>
                        <a:pt x="27" y="2"/>
                      </a:lnTo>
                      <a:lnTo>
                        <a:pt x="31" y="2"/>
                      </a:lnTo>
                      <a:lnTo>
                        <a:pt x="36" y="3"/>
                      </a:lnTo>
                      <a:lnTo>
                        <a:pt x="42" y="3"/>
                      </a:lnTo>
                      <a:lnTo>
                        <a:pt x="51" y="21"/>
                      </a:lnTo>
                      <a:lnTo>
                        <a:pt x="59" y="40"/>
                      </a:lnTo>
                      <a:lnTo>
                        <a:pt x="69" y="61"/>
                      </a:lnTo>
                      <a:lnTo>
                        <a:pt x="80" y="80"/>
                      </a:lnTo>
                      <a:lnTo>
                        <a:pt x="93" y="99"/>
                      </a:lnTo>
                      <a:lnTo>
                        <a:pt x="109" y="117"/>
                      </a:lnTo>
                      <a:lnTo>
                        <a:pt x="129" y="132"/>
                      </a:lnTo>
                      <a:lnTo>
                        <a:pt x="151" y="143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32" name="Freeform 131"/>
                <p:cNvSpPr>
                  <a:spLocks noChangeAspect="1"/>
                </p:cNvSpPr>
                <p:nvPr/>
              </p:nvSpPr>
              <p:spPr bwMode="auto">
                <a:xfrm>
                  <a:off x="4869" y="877"/>
                  <a:ext cx="26" cy="42"/>
                </a:xfrm>
                <a:custGeom>
                  <a:avLst/>
                  <a:gdLst>
                    <a:gd name="T0" fmla="*/ 11 w 51"/>
                    <a:gd name="T1" fmla="*/ 21 h 85"/>
                    <a:gd name="T2" fmla="*/ 10 w 51"/>
                    <a:gd name="T3" fmla="*/ 21 h 85"/>
                    <a:gd name="T4" fmla="*/ 9 w 51"/>
                    <a:gd name="T5" fmla="*/ 21 h 85"/>
                    <a:gd name="T6" fmla="*/ 8 w 51"/>
                    <a:gd name="T7" fmla="*/ 20 h 85"/>
                    <a:gd name="T8" fmla="*/ 7 w 51"/>
                    <a:gd name="T9" fmla="*/ 19 h 85"/>
                    <a:gd name="T10" fmla="*/ 6 w 51"/>
                    <a:gd name="T11" fmla="*/ 17 h 85"/>
                    <a:gd name="T12" fmla="*/ 4 w 51"/>
                    <a:gd name="T13" fmla="*/ 16 h 85"/>
                    <a:gd name="T14" fmla="*/ 3 w 51"/>
                    <a:gd name="T15" fmla="*/ 14 h 85"/>
                    <a:gd name="T16" fmla="*/ 2 w 51"/>
                    <a:gd name="T17" fmla="*/ 12 h 85"/>
                    <a:gd name="T18" fmla="*/ 1 w 51"/>
                    <a:gd name="T19" fmla="*/ 8 h 85"/>
                    <a:gd name="T20" fmla="*/ 0 w 51"/>
                    <a:gd name="T21" fmla="*/ 4 h 85"/>
                    <a:gd name="T22" fmla="*/ 1 w 51"/>
                    <a:gd name="T23" fmla="*/ 2 h 85"/>
                    <a:gd name="T24" fmla="*/ 2 w 51"/>
                    <a:gd name="T25" fmla="*/ 0 h 85"/>
                    <a:gd name="T26" fmla="*/ 3 w 51"/>
                    <a:gd name="T27" fmla="*/ 0 h 85"/>
                    <a:gd name="T28" fmla="*/ 4 w 51"/>
                    <a:gd name="T29" fmla="*/ 0 h 85"/>
                    <a:gd name="T30" fmla="*/ 5 w 51"/>
                    <a:gd name="T31" fmla="*/ 1 h 85"/>
                    <a:gd name="T32" fmla="*/ 7 w 51"/>
                    <a:gd name="T33" fmla="*/ 2 h 85"/>
                    <a:gd name="T34" fmla="*/ 8 w 51"/>
                    <a:gd name="T35" fmla="*/ 3 h 85"/>
                    <a:gd name="T36" fmla="*/ 9 w 51"/>
                    <a:gd name="T37" fmla="*/ 5 h 85"/>
                    <a:gd name="T38" fmla="*/ 10 w 51"/>
                    <a:gd name="T39" fmla="*/ 6 h 85"/>
                    <a:gd name="T40" fmla="*/ 11 w 51"/>
                    <a:gd name="T41" fmla="*/ 8 h 85"/>
                    <a:gd name="T42" fmla="*/ 13 w 51"/>
                    <a:gd name="T43" fmla="*/ 12 h 85"/>
                    <a:gd name="T44" fmla="*/ 13 w 51"/>
                    <a:gd name="T45" fmla="*/ 16 h 85"/>
                    <a:gd name="T46" fmla="*/ 13 w 51"/>
                    <a:gd name="T47" fmla="*/ 19 h 85"/>
                    <a:gd name="T48" fmla="*/ 11 w 51"/>
                    <a:gd name="T49" fmla="*/ 21 h 8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5"/>
                    <a:gd name="T77" fmla="*/ 51 w 51"/>
                    <a:gd name="T78" fmla="*/ 85 h 85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5">
                      <a:moveTo>
                        <a:pt x="44" y="84"/>
                      </a:moveTo>
                      <a:lnTo>
                        <a:pt x="40" y="85"/>
                      </a:lnTo>
                      <a:lnTo>
                        <a:pt x="36" y="84"/>
                      </a:lnTo>
                      <a:lnTo>
                        <a:pt x="31" y="81"/>
                      </a:lnTo>
                      <a:lnTo>
                        <a:pt x="26" y="77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4"/>
                      </a:lnTo>
                      <a:lnTo>
                        <a:pt x="0" y="19"/>
                      </a:lnTo>
                      <a:lnTo>
                        <a:pt x="2" y="8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20" y="4"/>
                      </a:lnTo>
                      <a:lnTo>
                        <a:pt x="25" y="8"/>
                      </a:lnTo>
                      <a:lnTo>
                        <a:pt x="30" y="13"/>
                      </a:lnTo>
                      <a:lnTo>
                        <a:pt x="35" y="20"/>
                      </a:lnTo>
                      <a:lnTo>
                        <a:pt x="39" y="27"/>
                      </a:lnTo>
                      <a:lnTo>
                        <a:pt x="43" y="35"/>
                      </a:lnTo>
                      <a:lnTo>
                        <a:pt x="49" y="51"/>
                      </a:lnTo>
                      <a:lnTo>
                        <a:pt x="51" y="65"/>
                      </a:lnTo>
                      <a:lnTo>
                        <a:pt x="49" y="77"/>
                      </a:lnTo>
                      <a:lnTo>
                        <a:pt x="44" y="8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33" name="Freeform 132"/>
                <p:cNvSpPr>
                  <a:spLocks noChangeAspect="1"/>
                </p:cNvSpPr>
                <p:nvPr/>
              </p:nvSpPr>
              <p:spPr bwMode="auto">
                <a:xfrm>
                  <a:off x="4916" y="970"/>
                  <a:ext cx="25" cy="42"/>
                </a:xfrm>
                <a:custGeom>
                  <a:avLst/>
                  <a:gdLst>
                    <a:gd name="T0" fmla="*/ 11 w 51"/>
                    <a:gd name="T1" fmla="*/ 21 h 84"/>
                    <a:gd name="T2" fmla="*/ 9 w 51"/>
                    <a:gd name="T3" fmla="*/ 21 h 84"/>
                    <a:gd name="T4" fmla="*/ 8 w 51"/>
                    <a:gd name="T5" fmla="*/ 21 h 84"/>
                    <a:gd name="T6" fmla="*/ 7 w 51"/>
                    <a:gd name="T7" fmla="*/ 20 h 84"/>
                    <a:gd name="T8" fmla="*/ 6 w 51"/>
                    <a:gd name="T9" fmla="*/ 20 h 84"/>
                    <a:gd name="T10" fmla="*/ 5 w 51"/>
                    <a:gd name="T11" fmla="*/ 18 h 84"/>
                    <a:gd name="T12" fmla="*/ 4 w 51"/>
                    <a:gd name="T13" fmla="*/ 17 h 84"/>
                    <a:gd name="T14" fmla="*/ 3 w 51"/>
                    <a:gd name="T15" fmla="*/ 14 h 84"/>
                    <a:gd name="T16" fmla="*/ 2 w 51"/>
                    <a:gd name="T17" fmla="*/ 12 h 84"/>
                    <a:gd name="T18" fmla="*/ 0 w 51"/>
                    <a:gd name="T19" fmla="*/ 9 h 84"/>
                    <a:gd name="T20" fmla="*/ 0 w 51"/>
                    <a:gd name="T21" fmla="*/ 5 h 84"/>
                    <a:gd name="T22" fmla="*/ 0 w 51"/>
                    <a:gd name="T23" fmla="*/ 2 h 84"/>
                    <a:gd name="T24" fmla="*/ 1 w 51"/>
                    <a:gd name="T25" fmla="*/ 1 h 84"/>
                    <a:gd name="T26" fmla="*/ 2 w 51"/>
                    <a:gd name="T27" fmla="*/ 0 h 84"/>
                    <a:gd name="T28" fmla="*/ 3 w 51"/>
                    <a:gd name="T29" fmla="*/ 1 h 84"/>
                    <a:gd name="T30" fmla="*/ 5 w 51"/>
                    <a:gd name="T31" fmla="*/ 1 h 84"/>
                    <a:gd name="T32" fmla="*/ 6 w 51"/>
                    <a:gd name="T33" fmla="*/ 2 h 84"/>
                    <a:gd name="T34" fmla="*/ 7 w 51"/>
                    <a:gd name="T35" fmla="*/ 3 h 84"/>
                    <a:gd name="T36" fmla="*/ 8 w 51"/>
                    <a:gd name="T37" fmla="*/ 5 h 84"/>
                    <a:gd name="T38" fmla="*/ 9 w 51"/>
                    <a:gd name="T39" fmla="*/ 6 h 84"/>
                    <a:gd name="T40" fmla="*/ 11 w 51"/>
                    <a:gd name="T41" fmla="*/ 9 h 84"/>
                    <a:gd name="T42" fmla="*/ 12 w 51"/>
                    <a:gd name="T43" fmla="*/ 12 h 84"/>
                    <a:gd name="T44" fmla="*/ 12 w 51"/>
                    <a:gd name="T45" fmla="*/ 17 h 84"/>
                    <a:gd name="T46" fmla="*/ 12 w 51"/>
                    <a:gd name="T47" fmla="*/ 20 h 84"/>
                    <a:gd name="T48" fmla="*/ 11 w 51"/>
                    <a:gd name="T49" fmla="*/ 21 h 8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4"/>
                    <a:gd name="T77" fmla="*/ 51 w 51"/>
                    <a:gd name="T78" fmla="*/ 84 h 8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4">
                      <a:moveTo>
                        <a:pt x="44" y="83"/>
                      </a:moveTo>
                      <a:lnTo>
                        <a:pt x="39" y="84"/>
                      </a:lnTo>
                      <a:lnTo>
                        <a:pt x="35" y="83"/>
                      </a:lnTo>
                      <a:lnTo>
                        <a:pt x="31" y="80"/>
                      </a:lnTo>
                      <a:lnTo>
                        <a:pt x="26" y="77"/>
                      </a:lnTo>
                      <a:lnTo>
                        <a:pt x="21" y="72"/>
                      </a:lnTo>
                      <a:lnTo>
                        <a:pt x="16" y="66"/>
                      </a:lnTo>
                      <a:lnTo>
                        <a:pt x="12" y="59"/>
                      </a:lnTo>
                      <a:lnTo>
                        <a:pt x="8" y="51"/>
                      </a:lnTo>
                      <a:lnTo>
                        <a:pt x="2" y="34"/>
                      </a:lnTo>
                      <a:lnTo>
                        <a:pt x="0" y="19"/>
                      </a:lnTo>
                      <a:lnTo>
                        <a:pt x="2" y="8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20" y="4"/>
                      </a:lnTo>
                      <a:lnTo>
                        <a:pt x="25" y="8"/>
                      </a:lnTo>
                      <a:lnTo>
                        <a:pt x="30" y="13"/>
                      </a:lnTo>
                      <a:lnTo>
                        <a:pt x="35" y="19"/>
                      </a:lnTo>
                      <a:lnTo>
                        <a:pt x="39" y="27"/>
                      </a:lnTo>
                      <a:lnTo>
                        <a:pt x="44" y="35"/>
                      </a:lnTo>
                      <a:lnTo>
                        <a:pt x="49" y="51"/>
                      </a:lnTo>
                      <a:lnTo>
                        <a:pt x="51" y="66"/>
                      </a:lnTo>
                      <a:lnTo>
                        <a:pt x="49" y="77"/>
                      </a:lnTo>
                      <a:lnTo>
                        <a:pt x="44" y="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34" name="Freeform 133"/>
                <p:cNvSpPr>
                  <a:spLocks noChangeAspect="1"/>
                </p:cNvSpPr>
                <p:nvPr/>
              </p:nvSpPr>
              <p:spPr bwMode="auto">
                <a:xfrm>
                  <a:off x="4928" y="916"/>
                  <a:ext cx="25" cy="41"/>
                </a:xfrm>
                <a:custGeom>
                  <a:avLst/>
                  <a:gdLst>
                    <a:gd name="T0" fmla="*/ 11 w 51"/>
                    <a:gd name="T1" fmla="*/ 20 h 83"/>
                    <a:gd name="T2" fmla="*/ 10 w 51"/>
                    <a:gd name="T3" fmla="*/ 20 h 83"/>
                    <a:gd name="T4" fmla="*/ 9 w 51"/>
                    <a:gd name="T5" fmla="*/ 20 h 83"/>
                    <a:gd name="T6" fmla="*/ 7 w 51"/>
                    <a:gd name="T7" fmla="*/ 20 h 83"/>
                    <a:gd name="T8" fmla="*/ 6 w 51"/>
                    <a:gd name="T9" fmla="*/ 19 h 83"/>
                    <a:gd name="T10" fmla="*/ 5 w 51"/>
                    <a:gd name="T11" fmla="*/ 17 h 83"/>
                    <a:gd name="T12" fmla="*/ 4 w 51"/>
                    <a:gd name="T13" fmla="*/ 16 h 83"/>
                    <a:gd name="T14" fmla="*/ 3 w 51"/>
                    <a:gd name="T15" fmla="*/ 14 h 83"/>
                    <a:gd name="T16" fmla="*/ 2 w 51"/>
                    <a:gd name="T17" fmla="*/ 12 h 83"/>
                    <a:gd name="T18" fmla="*/ 0 w 51"/>
                    <a:gd name="T19" fmla="*/ 8 h 83"/>
                    <a:gd name="T20" fmla="*/ 0 w 51"/>
                    <a:gd name="T21" fmla="*/ 4 h 83"/>
                    <a:gd name="T22" fmla="*/ 0 w 51"/>
                    <a:gd name="T23" fmla="*/ 1 h 83"/>
                    <a:gd name="T24" fmla="*/ 1 w 51"/>
                    <a:gd name="T25" fmla="*/ 0 h 83"/>
                    <a:gd name="T26" fmla="*/ 2 w 51"/>
                    <a:gd name="T27" fmla="*/ 0 h 83"/>
                    <a:gd name="T28" fmla="*/ 3 w 51"/>
                    <a:gd name="T29" fmla="*/ 0 h 83"/>
                    <a:gd name="T30" fmla="*/ 5 w 51"/>
                    <a:gd name="T31" fmla="*/ 0 h 83"/>
                    <a:gd name="T32" fmla="*/ 6 w 51"/>
                    <a:gd name="T33" fmla="*/ 1 h 83"/>
                    <a:gd name="T34" fmla="*/ 7 w 51"/>
                    <a:gd name="T35" fmla="*/ 3 h 83"/>
                    <a:gd name="T36" fmla="*/ 8 w 51"/>
                    <a:gd name="T37" fmla="*/ 4 h 83"/>
                    <a:gd name="T38" fmla="*/ 9 w 51"/>
                    <a:gd name="T39" fmla="*/ 6 h 83"/>
                    <a:gd name="T40" fmla="*/ 10 w 51"/>
                    <a:gd name="T41" fmla="*/ 8 h 83"/>
                    <a:gd name="T42" fmla="*/ 12 w 51"/>
                    <a:gd name="T43" fmla="*/ 12 h 83"/>
                    <a:gd name="T44" fmla="*/ 12 w 51"/>
                    <a:gd name="T45" fmla="*/ 16 h 83"/>
                    <a:gd name="T46" fmla="*/ 12 w 51"/>
                    <a:gd name="T47" fmla="*/ 19 h 83"/>
                    <a:gd name="T48" fmla="*/ 11 w 51"/>
                    <a:gd name="T49" fmla="*/ 20 h 8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3"/>
                    <a:gd name="T77" fmla="*/ 51 w 51"/>
                    <a:gd name="T78" fmla="*/ 83 h 83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3">
                      <a:moveTo>
                        <a:pt x="44" y="82"/>
                      </a:moveTo>
                      <a:lnTo>
                        <a:pt x="40" y="83"/>
                      </a:lnTo>
                      <a:lnTo>
                        <a:pt x="36" y="82"/>
                      </a:lnTo>
                      <a:lnTo>
                        <a:pt x="31" y="80"/>
                      </a:lnTo>
                      <a:lnTo>
                        <a:pt x="27" y="76"/>
                      </a:lnTo>
                      <a:lnTo>
                        <a:pt x="22" y="71"/>
                      </a:lnTo>
                      <a:lnTo>
                        <a:pt x="16" y="65"/>
                      </a:lnTo>
                      <a:lnTo>
                        <a:pt x="12" y="57"/>
                      </a:lnTo>
                      <a:lnTo>
                        <a:pt x="8" y="49"/>
                      </a:lnTo>
                      <a:lnTo>
                        <a:pt x="2" y="33"/>
                      </a:lnTo>
                      <a:lnTo>
                        <a:pt x="0" y="18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20" y="3"/>
                      </a:lnTo>
                      <a:lnTo>
                        <a:pt x="25" y="7"/>
                      </a:lnTo>
                      <a:lnTo>
                        <a:pt x="29" y="12"/>
                      </a:lnTo>
                      <a:lnTo>
                        <a:pt x="34" y="18"/>
                      </a:lnTo>
                      <a:lnTo>
                        <a:pt x="38" y="25"/>
                      </a:lnTo>
                      <a:lnTo>
                        <a:pt x="42" y="33"/>
                      </a:lnTo>
                      <a:lnTo>
                        <a:pt x="48" y="49"/>
                      </a:lnTo>
                      <a:lnTo>
                        <a:pt x="51" y="65"/>
                      </a:lnTo>
                      <a:lnTo>
                        <a:pt x="49" y="76"/>
                      </a:lnTo>
                      <a:lnTo>
                        <a:pt x="44" y="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35" name="Freeform 134"/>
                <p:cNvSpPr>
                  <a:spLocks noChangeAspect="1"/>
                </p:cNvSpPr>
                <p:nvPr/>
              </p:nvSpPr>
              <p:spPr bwMode="auto">
                <a:xfrm>
                  <a:off x="4946" y="856"/>
                  <a:ext cx="25" cy="42"/>
                </a:xfrm>
                <a:custGeom>
                  <a:avLst/>
                  <a:gdLst>
                    <a:gd name="T0" fmla="*/ 11 w 50"/>
                    <a:gd name="T1" fmla="*/ 21 h 83"/>
                    <a:gd name="T2" fmla="*/ 10 w 50"/>
                    <a:gd name="T3" fmla="*/ 21 h 83"/>
                    <a:gd name="T4" fmla="*/ 9 w 50"/>
                    <a:gd name="T5" fmla="*/ 21 h 83"/>
                    <a:gd name="T6" fmla="*/ 7 w 50"/>
                    <a:gd name="T7" fmla="*/ 20 h 83"/>
                    <a:gd name="T8" fmla="*/ 6 w 50"/>
                    <a:gd name="T9" fmla="*/ 19 h 83"/>
                    <a:gd name="T10" fmla="*/ 6 w 50"/>
                    <a:gd name="T11" fmla="*/ 18 h 83"/>
                    <a:gd name="T12" fmla="*/ 4 w 50"/>
                    <a:gd name="T13" fmla="*/ 17 h 83"/>
                    <a:gd name="T14" fmla="*/ 3 w 50"/>
                    <a:gd name="T15" fmla="*/ 15 h 83"/>
                    <a:gd name="T16" fmla="*/ 2 w 50"/>
                    <a:gd name="T17" fmla="*/ 13 h 83"/>
                    <a:gd name="T18" fmla="*/ 1 w 50"/>
                    <a:gd name="T19" fmla="*/ 9 h 83"/>
                    <a:gd name="T20" fmla="*/ 0 w 50"/>
                    <a:gd name="T21" fmla="*/ 5 h 83"/>
                    <a:gd name="T22" fmla="*/ 1 w 50"/>
                    <a:gd name="T23" fmla="*/ 2 h 83"/>
                    <a:gd name="T24" fmla="*/ 2 w 50"/>
                    <a:gd name="T25" fmla="*/ 1 h 83"/>
                    <a:gd name="T26" fmla="*/ 3 w 50"/>
                    <a:gd name="T27" fmla="*/ 0 h 83"/>
                    <a:gd name="T28" fmla="*/ 3 w 50"/>
                    <a:gd name="T29" fmla="*/ 1 h 83"/>
                    <a:gd name="T30" fmla="*/ 5 w 50"/>
                    <a:gd name="T31" fmla="*/ 1 h 83"/>
                    <a:gd name="T32" fmla="*/ 6 w 50"/>
                    <a:gd name="T33" fmla="*/ 2 h 83"/>
                    <a:gd name="T34" fmla="*/ 7 w 50"/>
                    <a:gd name="T35" fmla="*/ 3 h 83"/>
                    <a:gd name="T36" fmla="*/ 9 w 50"/>
                    <a:gd name="T37" fmla="*/ 5 h 83"/>
                    <a:gd name="T38" fmla="*/ 10 w 50"/>
                    <a:gd name="T39" fmla="*/ 7 h 83"/>
                    <a:gd name="T40" fmla="*/ 11 w 50"/>
                    <a:gd name="T41" fmla="*/ 9 h 83"/>
                    <a:gd name="T42" fmla="*/ 12 w 50"/>
                    <a:gd name="T43" fmla="*/ 13 h 83"/>
                    <a:gd name="T44" fmla="*/ 13 w 50"/>
                    <a:gd name="T45" fmla="*/ 17 h 83"/>
                    <a:gd name="T46" fmla="*/ 12 w 50"/>
                    <a:gd name="T47" fmla="*/ 19 h 83"/>
                    <a:gd name="T48" fmla="*/ 11 w 50"/>
                    <a:gd name="T49" fmla="*/ 21 h 8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0"/>
                    <a:gd name="T76" fmla="*/ 0 h 83"/>
                    <a:gd name="T77" fmla="*/ 50 w 50"/>
                    <a:gd name="T78" fmla="*/ 83 h 83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0" h="83">
                      <a:moveTo>
                        <a:pt x="43" y="82"/>
                      </a:moveTo>
                      <a:lnTo>
                        <a:pt x="39" y="83"/>
                      </a:lnTo>
                      <a:lnTo>
                        <a:pt x="35" y="82"/>
                      </a:lnTo>
                      <a:lnTo>
                        <a:pt x="31" y="80"/>
                      </a:lnTo>
                      <a:lnTo>
                        <a:pt x="26" y="76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3"/>
                      </a:lnTo>
                      <a:lnTo>
                        <a:pt x="0" y="18"/>
                      </a:lnTo>
                      <a:lnTo>
                        <a:pt x="1" y="7"/>
                      </a:lnTo>
                      <a:lnTo>
                        <a:pt x="6" y="1"/>
                      </a:lnTo>
                      <a:lnTo>
                        <a:pt x="10" y="0"/>
                      </a:lnTo>
                      <a:lnTo>
                        <a:pt x="14" y="1"/>
                      </a:lnTo>
                      <a:lnTo>
                        <a:pt x="19" y="3"/>
                      </a:lnTo>
                      <a:lnTo>
                        <a:pt x="24" y="7"/>
                      </a:lnTo>
                      <a:lnTo>
                        <a:pt x="29" y="12"/>
                      </a:lnTo>
                      <a:lnTo>
                        <a:pt x="34" y="18"/>
                      </a:lnTo>
                      <a:lnTo>
                        <a:pt x="38" y="25"/>
                      </a:lnTo>
                      <a:lnTo>
                        <a:pt x="42" y="33"/>
                      </a:lnTo>
                      <a:lnTo>
                        <a:pt x="48" y="50"/>
                      </a:lnTo>
                      <a:lnTo>
                        <a:pt x="50" y="65"/>
                      </a:lnTo>
                      <a:lnTo>
                        <a:pt x="48" y="76"/>
                      </a:lnTo>
                      <a:lnTo>
                        <a:pt x="43" y="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36" name="Freeform 135"/>
                <p:cNvSpPr>
                  <a:spLocks noChangeAspect="1"/>
                </p:cNvSpPr>
                <p:nvPr/>
              </p:nvSpPr>
              <p:spPr bwMode="auto">
                <a:xfrm>
                  <a:off x="4987" y="989"/>
                  <a:ext cx="26" cy="41"/>
                </a:xfrm>
                <a:custGeom>
                  <a:avLst/>
                  <a:gdLst>
                    <a:gd name="T0" fmla="*/ 12 w 52"/>
                    <a:gd name="T1" fmla="*/ 21 h 82"/>
                    <a:gd name="T2" fmla="*/ 11 w 52"/>
                    <a:gd name="T3" fmla="*/ 21 h 82"/>
                    <a:gd name="T4" fmla="*/ 9 w 52"/>
                    <a:gd name="T5" fmla="*/ 21 h 82"/>
                    <a:gd name="T6" fmla="*/ 7 w 52"/>
                    <a:gd name="T7" fmla="*/ 20 h 82"/>
                    <a:gd name="T8" fmla="*/ 7 w 52"/>
                    <a:gd name="T9" fmla="*/ 19 h 82"/>
                    <a:gd name="T10" fmla="*/ 6 w 52"/>
                    <a:gd name="T11" fmla="*/ 18 h 82"/>
                    <a:gd name="T12" fmla="*/ 4 w 52"/>
                    <a:gd name="T13" fmla="*/ 16 h 82"/>
                    <a:gd name="T14" fmla="*/ 3 w 52"/>
                    <a:gd name="T15" fmla="*/ 14 h 82"/>
                    <a:gd name="T16" fmla="*/ 2 w 52"/>
                    <a:gd name="T17" fmla="*/ 12 h 82"/>
                    <a:gd name="T18" fmla="*/ 1 w 52"/>
                    <a:gd name="T19" fmla="*/ 9 h 82"/>
                    <a:gd name="T20" fmla="*/ 0 w 52"/>
                    <a:gd name="T21" fmla="*/ 5 h 82"/>
                    <a:gd name="T22" fmla="*/ 1 w 52"/>
                    <a:gd name="T23" fmla="*/ 1 h 82"/>
                    <a:gd name="T24" fmla="*/ 2 w 52"/>
                    <a:gd name="T25" fmla="*/ 1 h 82"/>
                    <a:gd name="T26" fmla="*/ 3 w 52"/>
                    <a:gd name="T27" fmla="*/ 0 h 82"/>
                    <a:gd name="T28" fmla="*/ 3 w 52"/>
                    <a:gd name="T29" fmla="*/ 1 h 82"/>
                    <a:gd name="T30" fmla="*/ 5 w 52"/>
                    <a:gd name="T31" fmla="*/ 1 h 82"/>
                    <a:gd name="T32" fmla="*/ 6 w 52"/>
                    <a:gd name="T33" fmla="*/ 1 h 82"/>
                    <a:gd name="T34" fmla="*/ 7 w 52"/>
                    <a:gd name="T35" fmla="*/ 3 h 82"/>
                    <a:gd name="T36" fmla="*/ 9 w 52"/>
                    <a:gd name="T37" fmla="*/ 5 h 82"/>
                    <a:gd name="T38" fmla="*/ 10 w 52"/>
                    <a:gd name="T39" fmla="*/ 6 h 82"/>
                    <a:gd name="T40" fmla="*/ 11 w 52"/>
                    <a:gd name="T41" fmla="*/ 9 h 82"/>
                    <a:gd name="T42" fmla="*/ 13 w 52"/>
                    <a:gd name="T43" fmla="*/ 12 h 82"/>
                    <a:gd name="T44" fmla="*/ 13 w 52"/>
                    <a:gd name="T45" fmla="*/ 16 h 82"/>
                    <a:gd name="T46" fmla="*/ 13 w 52"/>
                    <a:gd name="T47" fmla="*/ 19 h 82"/>
                    <a:gd name="T48" fmla="*/ 12 w 52"/>
                    <a:gd name="T49" fmla="*/ 21 h 8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2"/>
                    <a:gd name="T76" fmla="*/ 0 h 82"/>
                    <a:gd name="T77" fmla="*/ 52 w 52"/>
                    <a:gd name="T78" fmla="*/ 82 h 82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2" h="82">
                      <a:moveTo>
                        <a:pt x="45" y="81"/>
                      </a:moveTo>
                      <a:lnTo>
                        <a:pt x="41" y="82"/>
                      </a:lnTo>
                      <a:lnTo>
                        <a:pt x="36" y="81"/>
                      </a:lnTo>
                      <a:lnTo>
                        <a:pt x="31" y="79"/>
                      </a:lnTo>
                      <a:lnTo>
                        <a:pt x="26" y="75"/>
                      </a:lnTo>
                      <a:lnTo>
                        <a:pt x="21" y="70"/>
                      </a:lnTo>
                      <a:lnTo>
                        <a:pt x="16" y="64"/>
                      </a:lnTo>
                      <a:lnTo>
                        <a:pt x="12" y="58"/>
                      </a:lnTo>
                      <a:lnTo>
                        <a:pt x="8" y="49"/>
                      </a:lnTo>
                      <a:lnTo>
                        <a:pt x="2" y="33"/>
                      </a:lnTo>
                      <a:lnTo>
                        <a:pt x="0" y="18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19" y="4"/>
                      </a:lnTo>
                      <a:lnTo>
                        <a:pt x="24" y="7"/>
                      </a:lnTo>
                      <a:lnTo>
                        <a:pt x="29" y="12"/>
                      </a:lnTo>
                      <a:lnTo>
                        <a:pt x="34" y="18"/>
                      </a:lnTo>
                      <a:lnTo>
                        <a:pt x="38" y="25"/>
                      </a:lnTo>
                      <a:lnTo>
                        <a:pt x="43" y="33"/>
                      </a:lnTo>
                      <a:lnTo>
                        <a:pt x="49" y="49"/>
                      </a:lnTo>
                      <a:lnTo>
                        <a:pt x="52" y="64"/>
                      </a:lnTo>
                      <a:lnTo>
                        <a:pt x="50" y="75"/>
                      </a:lnTo>
                      <a:lnTo>
                        <a:pt x="45" y="8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37" name="Freeform 136"/>
                <p:cNvSpPr>
                  <a:spLocks noChangeAspect="1"/>
                </p:cNvSpPr>
                <p:nvPr/>
              </p:nvSpPr>
              <p:spPr bwMode="auto">
                <a:xfrm>
                  <a:off x="5017" y="910"/>
                  <a:ext cx="26" cy="42"/>
                </a:xfrm>
                <a:custGeom>
                  <a:avLst/>
                  <a:gdLst>
                    <a:gd name="T0" fmla="*/ 11 w 51"/>
                    <a:gd name="T1" fmla="*/ 21 h 85"/>
                    <a:gd name="T2" fmla="*/ 10 w 51"/>
                    <a:gd name="T3" fmla="*/ 21 h 85"/>
                    <a:gd name="T4" fmla="*/ 9 w 51"/>
                    <a:gd name="T5" fmla="*/ 21 h 85"/>
                    <a:gd name="T6" fmla="*/ 8 w 51"/>
                    <a:gd name="T7" fmla="*/ 20 h 85"/>
                    <a:gd name="T8" fmla="*/ 7 w 51"/>
                    <a:gd name="T9" fmla="*/ 19 h 85"/>
                    <a:gd name="T10" fmla="*/ 6 w 51"/>
                    <a:gd name="T11" fmla="*/ 18 h 85"/>
                    <a:gd name="T12" fmla="*/ 4 w 51"/>
                    <a:gd name="T13" fmla="*/ 16 h 85"/>
                    <a:gd name="T14" fmla="*/ 3 w 51"/>
                    <a:gd name="T15" fmla="*/ 14 h 85"/>
                    <a:gd name="T16" fmla="*/ 2 w 51"/>
                    <a:gd name="T17" fmla="*/ 12 h 85"/>
                    <a:gd name="T18" fmla="*/ 1 w 51"/>
                    <a:gd name="T19" fmla="*/ 8 h 85"/>
                    <a:gd name="T20" fmla="*/ 0 w 51"/>
                    <a:gd name="T21" fmla="*/ 5 h 85"/>
                    <a:gd name="T22" fmla="*/ 1 w 51"/>
                    <a:gd name="T23" fmla="*/ 2 h 85"/>
                    <a:gd name="T24" fmla="*/ 2 w 51"/>
                    <a:gd name="T25" fmla="*/ 0 h 85"/>
                    <a:gd name="T26" fmla="*/ 3 w 51"/>
                    <a:gd name="T27" fmla="*/ 0 h 85"/>
                    <a:gd name="T28" fmla="*/ 4 w 51"/>
                    <a:gd name="T29" fmla="*/ 0 h 85"/>
                    <a:gd name="T30" fmla="*/ 5 w 51"/>
                    <a:gd name="T31" fmla="*/ 1 h 85"/>
                    <a:gd name="T32" fmla="*/ 7 w 51"/>
                    <a:gd name="T33" fmla="*/ 2 h 85"/>
                    <a:gd name="T34" fmla="*/ 8 w 51"/>
                    <a:gd name="T35" fmla="*/ 3 h 85"/>
                    <a:gd name="T36" fmla="*/ 9 w 51"/>
                    <a:gd name="T37" fmla="*/ 5 h 85"/>
                    <a:gd name="T38" fmla="*/ 10 w 51"/>
                    <a:gd name="T39" fmla="*/ 6 h 85"/>
                    <a:gd name="T40" fmla="*/ 11 w 51"/>
                    <a:gd name="T41" fmla="*/ 8 h 85"/>
                    <a:gd name="T42" fmla="*/ 13 w 51"/>
                    <a:gd name="T43" fmla="*/ 12 h 85"/>
                    <a:gd name="T44" fmla="*/ 13 w 51"/>
                    <a:gd name="T45" fmla="*/ 16 h 85"/>
                    <a:gd name="T46" fmla="*/ 13 w 51"/>
                    <a:gd name="T47" fmla="*/ 19 h 85"/>
                    <a:gd name="T48" fmla="*/ 11 w 51"/>
                    <a:gd name="T49" fmla="*/ 21 h 8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5"/>
                    <a:gd name="T77" fmla="*/ 51 w 51"/>
                    <a:gd name="T78" fmla="*/ 85 h 85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5">
                      <a:moveTo>
                        <a:pt x="44" y="84"/>
                      </a:moveTo>
                      <a:lnTo>
                        <a:pt x="40" y="85"/>
                      </a:lnTo>
                      <a:lnTo>
                        <a:pt x="36" y="84"/>
                      </a:lnTo>
                      <a:lnTo>
                        <a:pt x="31" y="81"/>
                      </a:lnTo>
                      <a:lnTo>
                        <a:pt x="26" y="78"/>
                      </a:lnTo>
                      <a:lnTo>
                        <a:pt x="21" y="72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4"/>
                      </a:lnTo>
                      <a:lnTo>
                        <a:pt x="0" y="20"/>
                      </a:lnTo>
                      <a:lnTo>
                        <a:pt x="2" y="9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20" y="4"/>
                      </a:lnTo>
                      <a:lnTo>
                        <a:pt x="25" y="8"/>
                      </a:lnTo>
                      <a:lnTo>
                        <a:pt x="30" y="13"/>
                      </a:lnTo>
                      <a:lnTo>
                        <a:pt x="35" y="20"/>
                      </a:lnTo>
                      <a:lnTo>
                        <a:pt x="39" y="27"/>
                      </a:lnTo>
                      <a:lnTo>
                        <a:pt x="43" y="35"/>
                      </a:lnTo>
                      <a:lnTo>
                        <a:pt x="49" y="51"/>
                      </a:lnTo>
                      <a:lnTo>
                        <a:pt x="51" y="65"/>
                      </a:lnTo>
                      <a:lnTo>
                        <a:pt x="49" y="77"/>
                      </a:lnTo>
                      <a:lnTo>
                        <a:pt x="44" y="8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38" name="Freeform 137"/>
                <p:cNvSpPr>
                  <a:spLocks noChangeAspect="1"/>
                </p:cNvSpPr>
                <p:nvPr/>
              </p:nvSpPr>
              <p:spPr bwMode="auto">
                <a:xfrm>
                  <a:off x="5051" y="1007"/>
                  <a:ext cx="26" cy="41"/>
                </a:xfrm>
                <a:custGeom>
                  <a:avLst/>
                  <a:gdLst>
                    <a:gd name="T0" fmla="*/ 11 w 51"/>
                    <a:gd name="T1" fmla="*/ 21 h 82"/>
                    <a:gd name="T2" fmla="*/ 10 w 51"/>
                    <a:gd name="T3" fmla="*/ 21 h 82"/>
                    <a:gd name="T4" fmla="*/ 9 w 51"/>
                    <a:gd name="T5" fmla="*/ 21 h 82"/>
                    <a:gd name="T6" fmla="*/ 8 w 51"/>
                    <a:gd name="T7" fmla="*/ 20 h 82"/>
                    <a:gd name="T8" fmla="*/ 7 w 51"/>
                    <a:gd name="T9" fmla="*/ 19 h 82"/>
                    <a:gd name="T10" fmla="*/ 6 w 51"/>
                    <a:gd name="T11" fmla="*/ 18 h 82"/>
                    <a:gd name="T12" fmla="*/ 4 w 51"/>
                    <a:gd name="T13" fmla="*/ 16 h 82"/>
                    <a:gd name="T14" fmla="*/ 3 w 51"/>
                    <a:gd name="T15" fmla="*/ 14 h 82"/>
                    <a:gd name="T16" fmla="*/ 2 w 51"/>
                    <a:gd name="T17" fmla="*/ 12 h 82"/>
                    <a:gd name="T18" fmla="*/ 1 w 51"/>
                    <a:gd name="T19" fmla="*/ 9 h 82"/>
                    <a:gd name="T20" fmla="*/ 0 w 51"/>
                    <a:gd name="T21" fmla="*/ 5 h 82"/>
                    <a:gd name="T22" fmla="*/ 1 w 51"/>
                    <a:gd name="T23" fmla="*/ 1 h 82"/>
                    <a:gd name="T24" fmla="*/ 2 w 51"/>
                    <a:gd name="T25" fmla="*/ 1 h 82"/>
                    <a:gd name="T26" fmla="*/ 3 w 51"/>
                    <a:gd name="T27" fmla="*/ 0 h 82"/>
                    <a:gd name="T28" fmla="*/ 4 w 51"/>
                    <a:gd name="T29" fmla="*/ 1 h 82"/>
                    <a:gd name="T30" fmla="*/ 5 w 51"/>
                    <a:gd name="T31" fmla="*/ 1 h 82"/>
                    <a:gd name="T32" fmla="*/ 7 w 51"/>
                    <a:gd name="T33" fmla="*/ 1 h 82"/>
                    <a:gd name="T34" fmla="*/ 8 w 51"/>
                    <a:gd name="T35" fmla="*/ 3 h 82"/>
                    <a:gd name="T36" fmla="*/ 9 w 51"/>
                    <a:gd name="T37" fmla="*/ 5 h 82"/>
                    <a:gd name="T38" fmla="*/ 10 w 51"/>
                    <a:gd name="T39" fmla="*/ 6 h 82"/>
                    <a:gd name="T40" fmla="*/ 11 w 51"/>
                    <a:gd name="T41" fmla="*/ 9 h 82"/>
                    <a:gd name="T42" fmla="*/ 13 w 51"/>
                    <a:gd name="T43" fmla="*/ 12 h 82"/>
                    <a:gd name="T44" fmla="*/ 13 w 51"/>
                    <a:gd name="T45" fmla="*/ 16 h 82"/>
                    <a:gd name="T46" fmla="*/ 13 w 51"/>
                    <a:gd name="T47" fmla="*/ 19 h 82"/>
                    <a:gd name="T48" fmla="*/ 11 w 51"/>
                    <a:gd name="T49" fmla="*/ 21 h 8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2"/>
                    <a:gd name="T77" fmla="*/ 51 w 51"/>
                    <a:gd name="T78" fmla="*/ 82 h 82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2">
                      <a:moveTo>
                        <a:pt x="44" y="81"/>
                      </a:moveTo>
                      <a:lnTo>
                        <a:pt x="40" y="82"/>
                      </a:lnTo>
                      <a:lnTo>
                        <a:pt x="36" y="81"/>
                      </a:lnTo>
                      <a:lnTo>
                        <a:pt x="31" y="79"/>
                      </a:lnTo>
                      <a:lnTo>
                        <a:pt x="26" y="75"/>
                      </a:lnTo>
                      <a:lnTo>
                        <a:pt x="21" y="70"/>
                      </a:lnTo>
                      <a:lnTo>
                        <a:pt x="16" y="64"/>
                      </a:lnTo>
                      <a:lnTo>
                        <a:pt x="12" y="57"/>
                      </a:lnTo>
                      <a:lnTo>
                        <a:pt x="8" y="49"/>
                      </a:lnTo>
                      <a:lnTo>
                        <a:pt x="2" y="33"/>
                      </a:lnTo>
                      <a:lnTo>
                        <a:pt x="0" y="19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20" y="4"/>
                      </a:lnTo>
                      <a:lnTo>
                        <a:pt x="25" y="7"/>
                      </a:lnTo>
                      <a:lnTo>
                        <a:pt x="30" y="12"/>
                      </a:lnTo>
                      <a:lnTo>
                        <a:pt x="35" y="19"/>
                      </a:lnTo>
                      <a:lnTo>
                        <a:pt x="39" y="25"/>
                      </a:lnTo>
                      <a:lnTo>
                        <a:pt x="43" y="33"/>
                      </a:lnTo>
                      <a:lnTo>
                        <a:pt x="49" y="49"/>
                      </a:lnTo>
                      <a:lnTo>
                        <a:pt x="51" y="64"/>
                      </a:lnTo>
                      <a:lnTo>
                        <a:pt x="49" y="75"/>
                      </a:lnTo>
                      <a:lnTo>
                        <a:pt x="44" y="8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39" name="Freeform 138"/>
                <p:cNvSpPr>
                  <a:spLocks noChangeAspect="1"/>
                </p:cNvSpPr>
                <p:nvPr/>
              </p:nvSpPr>
              <p:spPr bwMode="auto">
                <a:xfrm>
                  <a:off x="5013" y="824"/>
                  <a:ext cx="25" cy="42"/>
                </a:xfrm>
                <a:custGeom>
                  <a:avLst/>
                  <a:gdLst>
                    <a:gd name="T0" fmla="*/ 11 w 50"/>
                    <a:gd name="T1" fmla="*/ 21 h 84"/>
                    <a:gd name="T2" fmla="*/ 10 w 50"/>
                    <a:gd name="T3" fmla="*/ 21 h 84"/>
                    <a:gd name="T4" fmla="*/ 9 w 50"/>
                    <a:gd name="T5" fmla="*/ 21 h 84"/>
                    <a:gd name="T6" fmla="*/ 7 w 50"/>
                    <a:gd name="T7" fmla="*/ 20 h 84"/>
                    <a:gd name="T8" fmla="*/ 6 w 50"/>
                    <a:gd name="T9" fmla="*/ 19 h 84"/>
                    <a:gd name="T10" fmla="*/ 6 w 50"/>
                    <a:gd name="T11" fmla="*/ 18 h 84"/>
                    <a:gd name="T12" fmla="*/ 4 w 50"/>
                    <a:gd name="T13" fmla="*/ 17 h 84"/>
                    <a:gd name="T14" fmla="*/ 3 w 50"/>
                    <a:gd name="T15" fmla="*/ 14 h 84"/>
                    <a:gd name="T16" fmla="*/ 2 w 50"/>
                    <a:gd name="T17" fmla="*/ 12 h 84"/>
                    <a:gd name="T18" fmla="*/ 1 w 50"/>
                    <a:gd name="T19" fmla="*/ 9 h 84"/>
                    <a:gd name="T20" fmla="*/ 0 w 50"/>
                    <a:gd name="T21" fmla="*/ 5 h 84"/>
                    <a:gd name="T22" fmla="*/ 1 w 50"/>
                    <a:gd name="T23" fmla="*/ 1 h 84"/>
                    <a:gd name="T24" fmla="*/ 2 w 50"/>
                    <a:gd name="T25" fmla="*/ 1 h 84"/>
                    <a:gd name="T26" fmla="*/ 3 w 50"/>
                    <a:gd name="T27" fmla="*/ 0 h 84"/>
                    <a:gd name="T28" fmla="*/ 3 w 50"/>
                    <a:gd name="T29" fmla="*/ 1 h 84"/>
                    <a:gd name="T30" fmla="*/ 5 w 50"/>
                    <a:gd name="T31" fmla="*/ 1 h 84"/>
                    <a:gd name="T32" fmla="*/ 6 w 50"/>
                    <a:gd name="T33" fmla="*/ 1 h 84"/>
                    <a:gd name="T34" fmla="*/ 7 w 50"/>
                    <a:gd name="T35" fmla="*/ 3 h 84"/>
                    <a:gd name="T36" fmla="*/ 9 w 50"/>
                    <a:gd name="T37" fmla="*/ 5 h 84"/>
                    <a:gd name="T38" fmla="*/ 10 w 50"/>
                    <a:gd name="T39" fmla="*/ 6 h 84"/>
                    <a:gd name="T40" fmla="*/ 11 w 50"/>
                    <a:gd name="T41" fmla="*/ 9 h 84"/>
                    <a:gd name="T42" fmla="*/ 12 w 50"/>
                    <a:gd name="T43" fmla="*/ 12 h 84"/>
                    <a:gd name="T44" fmla="*/ 13 w 50"/>
                    <a:gd name="T45" fmla="*/ 17 h 84"/>
                    <a:gd name="T46" fmla="*/ 12 w 50"/>
                    <a:gd name="T47" fmla="*/ 19 h 84"/>
                    <a:gd name="T48" fmla="*/ 11 w 50"/>
                    <a:gd name="T49" fmla="*/ 21 h 8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0"/>
                    <a:gd name="T76" fmla="*/ 0 h 84"/>
                    <a:gd name="T77" fmla="*/ 50 w 50"/>
                    <a:gd name="T78" fmla="*/ 84 h 8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0" h="84">
                      <a:moveTo>
                        <a:pt x="43" y="83"/>
                      </a:moveTo>
                      <a:lnTo>
                        <a:pt x="39" y="84"/>
                      </a:lnTo>
                      <a:lnTo>
                        <a:pt x="35" y="83"/>
                      </a:lnTo>
                      <a:lnTo>
                        <a:pt x="31" y="80"/>
                      </a:lnTo>
                      <a:lnTo>
                        <a:pt x="26" y="76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3"/>
                      </a:lnTo>
                      <a:lnTo>
                        <a:pt x="0" y="18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19" y="4"/>
                      </a:lnTo>
                      <a:lnTo>
                        <a:pt x="24" y="7"/>
                      </a:lnTo>
                      <a:lnTo>
                        <a:pt x="29" y="12"/>
                      </a:lnTo>
                      <a:lnTo>
                        <a:pt x="34" y="18"/>
                      </a:lnTo>
                      <a:lnTo>
                        <a:pt x="38" y="25"/>
                      </a:lnTo>
                      <a:lnTo>
                        <a:pt x="42" y="33"/>
                      </a:lnTo>
                      <a:lnTo>
                        <a:pt x="48" y="51"/>
                      </a:lnTo>
                      <a:lnTo>
                        <a:pt x="50" y="65"/>
                      </a:lnTo>
                      <a:lnTo>
                        <a:pt x="48" y="76"/>
                      </a:lnTo>
                      <a:lnTo>
                        <a:pt x="43" y="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40" name="Freeform 139"/>
                <p:cNvSpPr>
                  <a:spLocks noChangeAspect="1"/>
                </p:cNvSpPr>
                <p:nvPr/>
              </p:nvSpPr>
              <p:spPr bwMode="auto">
                <a:xfrm>
                  <a:off x="5077" y="879"/>
                  <a:ext cx="26" cy="41"/>
                </a:xfrm>
                <a:custGeom>
                  <a:avLst/>
                  <a:gdLst>
                    <a:gd name="T0" fmla="*/ 12 w 52"/>
                    <a:gd name="T1" fmla="*/ 20 h 84"/>
                    <a:gd name="T2" fmla="*/ 11 w 52"/>
                    <a:gd name="T3" fmla="*/ 20 h 84"/>
                    <a:gd name="T4" fmla="*/ 10 w 52"/>
                    <a:gd name="T5" fmla="*/ 20 h 84"/>
                    <a:gd name="T6" fmla="*/ 8 w 52"/>
                    <a:gd name="T7" fmla="*/ 20 h 84"/>
                    <a:gd name="T8" fmla="*/ 7 w 52"/>
                    <a:gd name="T9" fmla="*/ 19 h 84"/>
                    <a:gd name="T10" fmla="*/ 6 w 52"/>
                    <a:gd name="T11" fmla="*/ 17 h 84"/>
                    <a:gd name="T12" fmla="*/ 5 w 52"/>
                    <a:gd name="T13" fmla="*/ 16 h 84"/>
                    <a:gd name="T14" fmla="*/ 3 w 52"/>
                    <a:gd name="T15" fmla="*/ 14 h 84"/>
                    <a:gd name="T16" fmla="*/ 3 w 52"/>
                    <a:gd name="T17" fmla="*/ 12 h 84"/>
                    <a:gd name="T18" fmla="*/ 1 w 52"/>
                    <a:gd name="T19" fmla="*/ 8 h 84"/>
                    <a:gd name="T20" fmla="*/ 0 w 52"/>
                    <a:gd name="T21" fmla="*/ 4 h 84"/>
                    <a:gd name="T22" fmla="*/ 1 w 52"/>
                    <a:gd name="T23" fmla="*/ 2 h 84"/>
                    <a:gd name="T24" fmla="*/ 2 w 52"/>
                    <a:gd name="T25" fmla="*/ 0 h 84"/>
                    <a:gd name="T26" fmla="*/ 3 w 52"/>
                    <a:gd name="T27" fmla="*/ 0 h 84"/>
                    <a:gd name="T28" fmla="*/ 4 w 52"/>
                    <a:gd name="T29" fmla="*/ 0 h 84"/>
                    <a:gd name="T30" fmla="*/ 6 w 52"/>
                    <a:gd name="T31" fmla="*/ 1 h 84"/>
                    <a:gd name="T32" fmla="*/ 7 w 52"/>
                    <a:gd name="T33" fmla="*/ 2 h 84"/>
                    <a:gd name="T34" fmla="*/ 7 w 52"/>
                    <a:gd name="T35" fmla="*/ 3 h 84"/>
                    <a:gd name="T36" fmla="*/ 9 w 52"/>
                    <a:gd name="T37" fmla="*/ 4 h 84"/>
                    <a:gd name="T38" fmla="*/ 10 w 52"/>
                    <a:gd name="T39" fmla="*/ 6 h 84"/>
                    <a:gd name="T40" fmla="*/ 11 w 52"/>
                    <a:gd name="T41" fmla="*/ 8 h 84"/>
                    <a:gd name="T42" fmla="*/ 13 w 52"/>
                    <a:gd name="T43" fmla="*/ 12 h 84"/>
                    <a:gd name="T44" fmla="*/ 13 w 52"/>
                    <a:gd name="T45" fmla="*/ 16 h 84"/>
                    <a:gd name="T46" fmla="*/ 13 w 52"/>
                    <a:gd name="T47" fmla="*/ 19 h 84"/>
                    <a:gd name="T48" fmla="*/ 12 w 52"/>
                    <a:gd name="T49" fmla="*/ 20 h 8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2"/>
                    <a:gd name="T76" fmla="*/ 0 h 84"/>
                    <a:gd name="T77" fmla="*/ 52 w 52"/>
                    <a:gd name="T78" fmla="*/ 84 h 8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2" h="84">
                      <a:moveTo>
                        <a:pt x="45" y="83"/>
                      </a:moveTo>
                      <a:lnTo>
                        <a:pt x="41" y="84"/>
                      </a:lnTo>
                      <a:lnTo>
                        <a:pt x="37" y="83"/>
                      </a:lnTo>
                      <a:lnTo>
                        <a:pt x="32" y="81"/>
                      </a:lnTo>
                      <a:lnTo>
                        <a:pt x="27" y="77"/>
                      </a:lnTo>
                      <a:lnTo>
                        <a:pt x="22" y="72"/>
                      </a:lnTo>
                      <a:lnTo>
                        <a:pt x="17" y="65"/>
                      </a:lnTo>
                      <a:lnTo>
                        <a:pt x="13" y="58"/>
                      </a:lnTo>
                      <a:lnTo>
                        <a:pt x="9" y="50"/>
                      </a:lnTo>
                      <a:lnTo>
                        <a:pt x="3" y="34"/>
                      </a:lnTo>
                      <a:lnTo>
                        <a:pt x="0" y="19"/>
                      </a:lnTo>
                      <a:lnTo>
                        <a:pt x="3" y="8"/>
                      </a:lnTo>
                      <a:lnTo>
                        <a:pt x="8" y="2"/>
                      </a:lnTo>
                      <a:lnTo>
                        <a:pt x="12" y="0"/>
                      </a:lnTo>
                      <a:lnTo>
                        <a:pt x="16" y="2"/>
                      </a:lnTo>
                      <a:lnTo>
                        <a:pt x="21" y="4"/>
                      </a:lnTo>
                      <a:lnTo>
                        <a:pt x="26" y="8"/>
                      </a:lnTo>
                      <a:lnTo>
                        <a:pt x="31" y="13"/>
                      </a:lnTo>
                      <a:lnTo>
                        <a:pt x="36" y="19"/>
                      </a:lnTo>
                      <a:lnTo>
                        <a:pt x="40" y="26"/>
                      </a:lnTo>
                      <a:lnTo>
                        <a:pt x="44" y="34"/>
                      </a:lnTo>
                      <a:lnTo>
                        <a:pt x="50" y="50"/>
                      </a:lnTo>
                      <a:lnTo>
                        <a:pt x="52" y="65"/>
                      </a:lnTo>
                      <a:lnTo>
                        <a:pt x="50" y="77"/>
                      </a:lnTo>
                      <a:lnTo>
                        <a:pt x="45" y="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41" name="Freeform 140"/>
                <p:cNvSpPr>
                  <a:spLocks noChangeAspect="1"/>
                </p:cNvSpPr>
                <p:nvPr/>
              </p:nvSpPr>
              <p:spPr bwMode="auto">
                <a:xfrm>
                  <a:off x="5063" y="945"/>
                  <a:ext cx="25" cy="41"/>
                </a:xfrm>
                <a:custGeom>
                  <a:avLst/>
                  <a:gdLst>
                    <a:gd name="T0" fmla="*/ 11 w 51"/>
                    <a:gd name="T1" fmla="*/ 20 h 84"/>
                    <a:gd name="T2" fmla="*/ 10 w 51"/>
                    <a:gd name="T3" fmla="*/ 20 h 84"/>
                    <a:gd name="T4" fmla="*/ 9 w 51"/>
                    <a:gd name="T5" fmla="*/ 20 h 84"/>
                    <a:gd name="T6" fmla="*/ 8 w 51"/>
                    <a:gd name="T7" fmla="*/ 19 h 84"/>
                    <a:gd name="T8" fmla="*/ 6 w 51"/>
                    <a:gd name="T9" fmla="*/ 19 h 84"/>
                    <a:gd name="T10" fmla="*/ 5 w 51"/>
                    <a:gd name="T11" fmla="*/ 17 h 84"/>
                    <a:gd name="T12" fmla="*/ 4 w 51"/>
                    <a:gd name="T13" fmla="*/ 16 h 84"/>
                    <a:gd name="T14" fmla="*/ 3 w 51"/>
                    <a:gd name="T15" fmla="*/ 14 h 84"/>
                    <a:gd name="T16" fmla="*/ 2 w 51"/>
                    <a:gd name="T17" fmla="*/ 12 h 84"/>
                    <a:gd name="T18" fmla="*/ 0 w 51"/>
                    <a:gd name="T19" fmla="*/ 8 h 84"/>
                    <a:gd name="T20" fmla="*/ 0 w 51"/>
                    <a:gd name="T21" fmla="*/ 4 h 84"/>
                    <a:gd name="T22" fmla="*/ 0 w 51"/>
                    <a:gd name="T23" fmla="*/ 2 h 84"/>
                    <a:gd name="T24" fmla="*/ 1 w 51"/>
                    <a:gd name="T25" fmla="*/ 0 h 84"/>
                    <a:gd name="T26" fmla="*/ 2 w 51"/>
                    <a:gd name="T27" fmla="*/ 0 h 84"/>
                    <a:gd name="T28" fmla="*/ 3 w 51"/>
                    <a:gd name="T29" fmla="*/ 0 h 84"/>
                    <a:gd name="T30" fmla="*/ 4 w 51"/>
                    <a:gd name="T31" fmla="*/ 0 h 84"/>
                    <a:gd name="T32" fmla="*/ 6 w 51"/>
                    <a:gd name="T33" fmla="*/ 2 h 84"/>
                    <a:gd name="T34" fmla="*/ 7 w 51"/>
                    <a:gd name="T35" fmla="*/ 3 h 84"/>
                    <a:gd name="T36" fmla="*/ 8 w 51"/>
                    <a:gd name="T37" fmla="*/ 4 h 84"/>
                    <a:gd name="T38" fmla="*/ 9 w 51"/>
                    <a:gd name="T39" fmla="*/ 6 h 84"/>
                    <a:gd name="T40" fmla="*/ 10 w 51"/>
                    <a:gd name="T41" fmla="*/ 8 h 84"/>
                    <a:gd name="T42" fmla="*/ 12 w 51"/>
                    <a:gd name="T43" fmla="*/ 12 h 84"/>
                    <a:gd name="T44" fmla="*/ 12 w 51"/>
                    <a:gd name="T45" fmla="*/ 16 h 84"/>
                    <a:gd name="T46" fmla="*/ 12 w 51"/>
                    <a:gd name="T47" fmla="*/ 19 h 84"/>
                    <a:gd name="T48" fmla="*/ 11 w 51"/>
                    <a:gd name="T49" fmla="*/ 20 h 8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4"/>
                    <a:gd name="T77" fmla="*/ 51 w 51"/>
                    <a:gd name="T78" fmla="*/ 84 h 8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4">
                      <a:moveTo>
                        <a:pt x="44" y="83"/>
                      </a:moveTo>
                      <a:lnTo>
                        <a:pt x="40" y="84"/>
                      </a:lnTo>
                      <a:lnTo>
                        <a:pt x="36" y="83"/>
                      </a:lnTo>
                      <a:lnTo>
                        <a:pt x="32" y="80"/>
                      </a:lnTo>
                      <a:lnTo>
                        <a:pt x="26" y="77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4"/>
                      </a:lnTo>
                      <a:lnTo>
                        <a:pt x="0" y="19"/>
                      </a:lnTo>
                      <a:lnTo>
                        <a:pt x="2" y="8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19" y="3"/>
                      </a:lnTo>
                      <a:lnTo>
                        <a:pt x="24" y="8"/>
                      </a:lnTo>
                      <a:lnTo>
                        <a:pt x="29" y="13"/>
                      </a:lnTo>
                      <a:lnTo>
                        <a:pt x="35" y="19"/>
                      </a:lnTo>
                      <a:lnTo>
                        <a:pt x="39" y="26"/>
                      </a:lnTo>
                      <a:lnTo>
                        <a:pt x="43" y="34"/>
                      </a:lnTo>
                      <a:lnTo>
                        <a:pt x="49" y="50"/>
                      </a:lnTo>
                      <a:lnTo>
                        <a:pt x="51" y="65"/>
                      </a:lnTo>
                      <a:lnTo>
                        <a:pt x="49" y="77"/>
                      </a:lnTo>
                      <a:lnTo>
                        <a:pt x="44" y="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42" name="Freeform 141"/>
                <p:cNvSpPr>
                  <a:spLocks noChangeAspect="1"/>
                </p:cNvSpPr>
                <p:nvPr/>
              </p:nvSpPr>
              <p:spPr bwMode="auto">
                <a:xfrm>
                  <a:off x="5066" y="797"/>
                  <a:ext cx="26" cy="42"/>
                </a:xfrm>
                <a:custGeom>
                  <a:avLst/>
                  <a:gdLst>
                    <a:gd name="T0" fmla="*/ 12 w 52"/>
                    <a:gd name="T1" fmla="*/ 21 h 84"/>
                    <a:gd name="T2" fmla="*/ 11 w 52"/>
                    <a:gd name="T3" fmla="*/ 21 h 84"/>
                    <a:gd name="T4" fmla="*/ 10 w 52"/>
                    <a:gd name="T5" fmla="*/ 21 h 84"/>
                    <a:gd name="T6" fmla="*/ 8 w 52"/>
                    <a:gd name="T7" fmla="*/ 20 h 84"/>
                    <a:gd name="T8" fmla="*/ 7 w 52"/>
                    <a:gd name="T9" fmla="*/ 19 h 84"/>
                    <a:gd name="T10" fmla="*/ 6 w 52"/>
                    <a:gd name="T11" fmla="*/ 18 h 84"/>
                    <a:gd name="T12" fmla="*/ 4 w 52"/>
                    <a:gd name="T13" fmla="*/ 17 h 84"/>
                    <a:gd name="T14" fmla="*/ 3 w 52"/>
                    <a:gd name="T15" fmla="*/ 14 h 84"/>
                    <a:gd name="T16" fmla="*/ 2 w 52"/>
                    <a:gd name="T17" fmla="*/ 12 h 84"/>
                    <a:gd name="T18" fmla="*/ 1 w 52"/>
                    <a:gd name="T19" fmla="*/ 9 h 84"/>
                    <a:gd name="T20" fmla="*/ 0 w 52"/>
                    <a:gd name="T21" fmla="*/ 5 h 84"/>
                    <a:gd name="T22" fmla="*/ 1 w 52"/>
                    <a:gd name="T23" fmla="*/ 1 h 84"/>
                    <a:gd name="T24" fmla="*/ 2 w 52"/>
                    <a:gd name="T25" fmla="*/ 1 h 84"/>
                    <a:gd name="T26" fmla="*/ 3 w 52"/>
                    <a:gd name="T27" fmla="*/ 0 h 84"/>
                    <a:gd name="T28" fmla="*/ 3 w 52"/>
                    <a:gd name="T29" fmla="*/ 1 h 84"/>
                    <a:gd name="T30" fmla="*/ 5 w 52"/>
                    <a:gd name="T31" fmla="*/ 1 h 84"/>
                    <a:gd name="T32" fmla="*/ 7 w 52"/>
                    <a:gd name="T33" fmla="*/ 1 h 84"/>
                    <a:gd name="T34" fmla="*/ 7 w 52"/>
                    <a:gd name="T35" fmla="*/ 3 h 84"/>
                    <a:gd name="T36" fmla="*/ 9 w 52"/>
                    <a:gd name="T37" fmla="*/ 5 h 84"/>
                    <a:gd name="T38" fmla="*/ 10 w 52"/>
                    <a:gd name="T39" fmla="*/ 6 h 84"/>
                    <a:gd name="T40" fmla="*/ 11 w 52"/>
                    <a:gd name="T41" fmla="*/ 9 h 84"/>
                    <a:gd name="T42" fmla="*/ 13 w 52"/>
                    <a:gd name="T43" fmla="*/ 12 h 84"/>
                    <a:gd name="T44" fmla="*/ 13 w 52"/>
                    <a:gd name="T45" fmla="*/ 17 h 84"/>
                    <a:gd name="T46" fmla="*/ 13 w 52"/>
                    <a:gd name="T47" fmla="*/ 19 h 84"/>
                    <a:gd name="T48" fmla="*/ 12 w 52"/>
                    <a:gd name="T49" fmla="*/ 21 h 8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2"/>
                    <a:gd name="T76" fmla="*/ 0 h 84"/>
                    <a:gd name="T77" fmla="*/ 52 w 52"/>
                    <a:gd name="T78" fmla="*/ 84 h 8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2" h="84">
                      <a:moveTo>
                        <a:pt x="45" y="83"/>
                      </a:moveTo>
                      <a:lnTo>
                        <a:pt x="41" y="84"/>
                      </a:lnTo>
                      <a:lnTo>
                        <a:pt x="37" y="83"/>
                      </a:lnTo>
                      <a:lnTo>
                        <a:pt x="32" y="80"/>
                      </a:lnTo>
                      <a:lnTo>
                        <a:pt x="27" y="76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4"/>
                      </a:lnTo>
                      <a:lnTo>
                        <a:pt x="0" y="18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20" y="4"/>
                      </a:lnTo>
                      <a:lnTo>
                        <a:pt x="26" y="7"/>
                      </a:lnTo>
                      <a:lnTo>
                        <a:pt x="31" y="12"/>
                      </a:lnTo>
                      <a:lnTo>
                        <a:pt x="36" y="19"/>
                      </a:lnTo>
                      <a:lnTo>
                        <a:pt x="40" y="26"/>
                      </a:lnTo>
                      <a:lnTo>
                        <a:pt x="44" y="35"/>
                      </a:lnTo>
                      <a:lnTo>
                        <a:pt x="50" y="51"/>
                      </a:lnTo>
                      <a:lnTo>
                        <a:pt x="52" y="65"/>
                      </a:lnTo>
                      <a:lnTo>
                        <a:pt x="50" y="76"/>
                      </a:lnTo>
                      <a:lnTo>
                        <a:pt x="45" y="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43" name="Freeform 142"/>
                <p:cNvSpPr>
                  <a:spLocks noChangeAspect="1"/>
                </p:cNvSpPr>
                <p:nvPr/>
              </p:nvSpPr>
              <p:spPr bwMode="auto">
                <a:xfrm>
                  <a:off x="5024" y="762"/>
                  <a:ext cx="25" cy="42"/>
                </a:xfrm>
                <a:custGeom>
                  <a:avLst/>
                  <a:gdLst>
                    <a:gd name="T0" fmla="*/ 11 w 51"/>
                    <a:gd name="T1" fmla="*/ 21 h 83"/>
                    <a:gd name="T2" fmla="*/ 10 w 51"/>
                    <a:gd name="T3" fmla="*/ 21 h 83"/>
                    <a:gd name="T4" fmla="*/ 8 w 51"/>
                    <a:gd name="T5" fmla="*/ 21 h 83"/>
                    <a:gd name="T6" fmla="*/ 7 w 51"/>
                    <a:gd name="T7" fmla="*/ 20 h 83"/>
                    <a:gd name="T8" fmla="*/ 6 w 51"/>
                    <a:gd name="T9" fmla="*/ 19 h 83"/>
                    <a:gd name="T10" fmla="*/ 5 w 51"/>
                    <a:gd name="T11" fmla="*/ 18 h 83"/>
                    <a:gd name="T12" fmla="*/ 4 w 51"/>
                    <a:gd name="T13" fmla="*/ 17 h 83"/>
                    <a:gd name="T14" fmla="*/ 3 w 51"/>
                    <a:gd name="T15" fmla="*/ 15 h 83"/>
                    <a:gd name="T16" fmla="*/ 2 w 51"/>
                    <a:gd name="T17" fmla="*/ 13 h 83"/>
                    <a:gd name="T18" fmla="*/ 0 w 51"/>
                    <a:gd name="T19" fmla="*/ 9 h 83"/>
                    <a:gd name="T20" fmla="*/ 0 w 51"/>
                    <a:gd name="T21" fmla="*/ 5 h 83"/>
                    <a:gd name="T22" fmla="*/ 0 w 51"/>
                    <a:gd name="T23" fmla="*/ 2 h 83"/>
                    <a:gd name="T24" fmla="*/ 1 w 51"/>
                    <a:gd name="T25" fmla="*/ 1 h 83"/>
                    <a:gd name="T26" fmla="*/ 2 w 51"/>
                    <a:gd name="T27" fmla="*/ 0 h 83"/>
                    <a:gd name="T28" fmla="*/ 3 w 51"/>
                    <a:gd name="T29" fmla="*/ 1 h 83"/>
                    <a:gd name="T30" fmla="*/ 4 w 51"/>
                    <a:gd name="T31" fmla="*/ 1 h 83"/>
                    <a:gd name="T32" fmla="*/ 6 w 51"/>
                    <a:gd name="T33" fmla="*/ 2 h 83"/>
                    <a:gd name="T34" fmla="*/ 7 w 51"/>
                    <a:gd name="T35" fmla="*/ 3 h 83"/>
                    <a:gd name="T36" fmla="*/ 8 w 51"/>
                    <a:gd name="T37" fmla="*/ 5 h 83"/>
                    <a:gd name="T38" fmla="*/ 9 w 51"/>
                    <a:gd name="T39" fmla="*/ 7 h 83"/>
                    <a:gd name="T40" fmla="*/ 10 w 51"/>
                    <a:gd name="T41" fmla="*/ 9 h 83"/>
                    <a:gd name="T42" fmla="*/ 12 w 51"/>
                    <a:gd name="T43" fmla="*/ 13 h 83"/>
                    <a:gd name="T44" fmla="*/ 12 w 51"/>
                    <a:gd name="T45" fmla="*/ 17 h 83"/>
                    <a:gd name="T46" fmla="*/ 12 w 51"/>
                    <a:gd name="T47" fmla="*/ 19 h 83"/>
                    <a:gd name="T48" fmla="*/ 11 w 51"/>
                    <a:gd name="T49" fmla="*/ 21 h 8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3"/>
                    <a:gd name="T77" fmla="*/ 51 w 51"/>
                    <a:gd name="T78" fmla="*/ 83 h 83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3">
                      <a:moveTo>
                        <a:pt x="44" y="82"/>
                      </a:moveTo>
                      <a:lnTo>
                        <a:pt x="40" y="83"/>
                      </a:lnTo>
                      <a:lnTo>
                        <a:pt x="35" y="82"/>
                      </a:lnTo>
                      <a:lnTo>
                        <a:pt x="31" y="79"/>
                      </a:lnTo>
                      <a:lnTo>
                        <a:pt x="26" y="76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3"/>
                      </a:lnTo>
                      <a:lnTo>
                        <a:pt x="0" y="18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19" y="3"/>
                      </a:lnTo>
                      <a:lnTo>
                        <a:pt x="24" y="7"/>
                      </a:lnTo>
                      <a:lnTo>
                        <a:pt x="29" y="12"/>
                      </a:lnTo>
                      <a:lnTo>
                        <a:pt x="34" y="18"/>
                      </a:lnTo>
                      <a:lnTo>
                        <a:pt x="39" y="25"/>
                      </a:lnTo>
                      <a:lnTo>
                        <a:pt x="43" y="34"/>
                      </a:lnTo>
                      <a:lnTo>
                        <a:pt x="49" y="50"/>
                      </a:lnTo>
                      <a:lnTo>
                        <a:pt x="51" y="65"/>
                      </a:lnTo>
                      <a:lnTo>
                        <a:pt x="49" y="76"/>
                      </a:lnTo>
                      <a:lnTo>
                        <a:pt x="44" y="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44" name="Freeform 143"/>
                <p:cNvSpPr>
                  <a:spLocks noChangeAspect="1"/>
                </p:cNvSpPr>
                <p:nvPr/>
              </p:nvSpPr>
              <p:spPr bwMode="auto">
                <a:xfrm>
                  <a:off x="4961" y="772"/>
                  <a:ext cx="25" cy="42"/>
                </a:xfrm>
                <a:custGeom>
                  <a:avLst/>
                  <a:gdLst>
                    <a:gd name="T0" fmla="*/ 11 w 51"/>
                    <a:gd name="T1" fmla="*/ 21 h 85"/>
                    <a:gd name="T2" fmla="*/ 10 w 51"/>
                    <a:gd name="T3" fmla="*/ 21 h 85"/>
                    <a:gd name="T4" fmla="*/ 9 w 51"/>
                    <a:gd name="T5" fmla="*/ 21 h 85"/>
                    <a:gd name="T6" fmla="*/ 8 w 51"/>
                    <a:gd name="T7" fmla="*/ 20 h 85"/>
                    <a:gd name="T8" fmla="*/ 6 w 51"/>
                    <a:gd name="T9" fmla="*/ 19 h 85"/>
                    <a:gd name="T10" fmla="*/ 5 w 51"/>
                    <a:gd name="T11" fmla="*/ 17 h 85"/>
                    <a:gd name="T12" fmla="*/ 4 w 51"/>
                    <a:gd name="T13" fmla="*/ 16 h 85"/>
                    <a:gd name="T14" fmla="*/ 3 w 51"/>
                    <a:gd name="T15" fmla="*/ 14 h 85"/>
                    <a:gd name="T16" fmla="*/ 2 w 51"/>
                    <a:gd name="T17" fmla="*/ 12 h 85"/>
                    <a:gd name="T18" fmla="*/ 0 w 51"/>
                    <a:gd name="T19" fmla="*/ 8 h 85"/>
                    <a:gd name="T20" fmla="*/ 0 w 51"/>
                    <a:gd name="T21" fmla="*/ 4 h 85"/>
                    <a:gd name="T22" fmla="*/ 0 w 51"/>
                    <a:gd name="T23" fmla="*/ 1 h 85"/>
                    <a:gd name="T24" fmla="*/ 1 w 51"/>
                    <a:gd name="T25" fmla="*/ 0 h 85"/>
                    <a:gd name="T26" fmla="*/ 2 w 51"/>
                    <a:gd name="T27" fmla="*/ 0 h 85"/>
                    <a:gd name="T28" fmla="*/ 3 w 51"/>
                    <a:gd name="T29" fmla="*/ 0 h 85"/>
                    <a:gd name="T30" fmla="*/ 4 w 51"/>
                    <a:gd name="T31" fmla="*/ 1 h 85"/>
                    <a:gd name="T32" fmla="*/ 6 w 51"/>
                    <a:gd name="T33" fmla="*/ 1 h 85"/>
                    <a:gd name="T34" fmla="*/ 7 w 51"/>
                    <a:gd name="T35" fmla="*/ 3 h 85"/>
                    <a:gd name="T36" fmla="*/ 8 w 51"/>
                    <a:gd name="T37" fmla="*/ 5 h 85"/>
                    <a:gd name="T38" fmla="*/ 9 w 51"/>
                    <a:gd name="T39" fmla="*/ 6 h 85"/>
                    <a:gd name="T40" fmla="*/ 10 w 51"/>
                    <a:gd name="T41" fmla="*/ 8 h 85"/>
                    <a:gd name="T42" fmla="*/ 12 w 51"/>
                    <a:gd name="T43" fmla="*/ 12 h 85"/>
                    <a:gd name="T44" fmla="*/ 12 w 51"/>
                    <a:gd name="T45" fmla="*/ 16 h 85"/>
                    <a:gd name="T46" fmla="*/ 12 w 51"/>
                    <a:gd name="T47" fmla="*/ 19 h 85"/>
                    <a:gd name="T48" fmla="*/ 11 w 51"/>
                    <a:gd name="T49" fmla="*/ 21 h 8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5"/>
                    <a:gd name="T77" fmla="*/ 51 w 51"/>
                    <a:gd name="T78" fmla="*/ 85 h 85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5">
                      <a:moveTo>
                        <a:pt x="44" y="84"/>
                      </a:moveTo>
                      <a:lnTo>
                        <a:pt x="40" y="85"/>
                      </a:lnTo>
                      <a:lnTo>
                        <a:pt x="36" y="84"/>
                      </a:lnTo>
                      <a:lnTo>
                        <a:pt x="32" y="81"/>
                      </a:lnTo>
                      <a:lnTo>
                        <a:pt x="27" y="76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4"/>
                      </a:lnTo>
                      <a:lnTo>
                        <a:pt x="0" y="19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19" y="4"/>
                      </a:lnTo>
                      <a:lnTo>
                        <a:pt x="25" y="7"/>
                      </a:lnTo>
                      <a:lnTo>
                        <a:pt x="30" y="13"/>
                      </a:lnTo>
                      <a:lnTo>
                        <a:pt x="35" y="20"/>
                      </a:lnTo>
                      <a:lnTo>
                        <a:pt x="39" y="27"/>
                      </a:lnTo>
                      <a:lnTo>
                        <a:pt x="43" y="35"/>
                      </a:lnTo>
                      <a:lnTo>
                        <a:pt x="49" y="51"/>
                      </a:lnTo>
                      <a:lnTo>
                        <a:pt x="51" y="65"/>
                      </a:lnTo>
                      <a:lnTo>
                        <a:pt x="50" y="76"/>
                      </a:lnTo>
                      <a:lnTo>
                        <a:pt x="44" y="8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45" name="Freeform 144"/>
                <p:cNvSpPr>
                  <a:spLocks noChangeAspect="1"/>
                </p:cNvSpPr>
                <p:nvPr/>
              </p:nvSpPr>
              <p:spPr bwMode="auto">
                <a:xfrm>
                  <a:off x="4875" y="886"/>
                  <a:ext cx="15" cy="24"/>
                </a:xfrm>
                <a:custGeom>
                  <a:avLst/>
                  <a:gdLst>
                    <a:gd name="T0" fmla="*/ 7 w 30"/>
                    <a:gd name="T1" fmla="*/ 12 h 48"/>
                    <a:gd name="T2" fmla="*/ 6 w 30"/>
                    <a:gd name="T3" fmla="*/ 12 h 48"/>
                    <a:gd name="T4" fmla="*/ 4 w 30"/>
                    <a:gd name="T5" fmla="*/ 11 h 48"/>
                    <a:gd name="T6" fmla="*/ 3 w 30"/>
                    <a:gd name="T7" fmla="*/ 10 h 48"/>
                    <a:gd name="T8" fmla="*/ 1 w 30"/>
                    <a:gd name="T9" fmla="*/ 7 h 48"/>
                    <a:gd name="T10" fmla="*/ 1 w 30"/>
                    <a:gd name="T11" fmla="*/ 5 h 48"/>
                    <a:gd name="T12" fmla="*/ 0 w 30"/>
                    <a:gd name="T13" fmla="*/ 3 h 48"/>
                    <a:gd name="T14" fmla="*/ 1 w 30"/>
                    <a:gd name="T15" fmla="*/ 1 h 48"/>
                    <a:gd name="T16" fmla="*/ 1 w 30"/>
                    <a:gd name="T17" fmla="*/ 0 h 48"/>
                    <a:gd name="T18" fmla="*/ 3 w 30"/>
                    <a:gd name="T19" fmla="*/ 0 h 48"/>
                    <a:gd name="T20" fmla="*/ 4 w 30"/>
                    <a:gd name="T21" fmla="*/ 1 h 48"/>
                    <a:gd name="T22" fmla="*/ 5 w 30"/>
                    <a:gd name="T23" fmla="*/ 3 h 48"/>
                    <a:gd name="T24" fmla="*/ 7 w 30"/>
                    <a:gd name="T25" fmla="*/ 5 h 48"/>
                    <a:gd name="T26" fmla="*/ 7 w 30"/>
                    <a:gd name="T27" fmla="*/ 7 h 48"/>
                    <a:gd name="T28" fmla="*/ 8 w 30"/>
                    <a:gd name="T29" fmla="*/ 10 h 48"/>
                    <a:gd name="T30" fmla="*/ 8 w 30"/>
                    <a:gd name="T31" fmla="*/ 11 h 48"/>
                    <a:gd name="T32" fmla="*/ 7 w 30"/>
                    <a:gd name="T33" fmla="*/ 12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8"/>
                    <a:gd name="T53" fmla="*/ 30 w 30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8">
                      <a:moveTo>
                        <a:pt x="26" y="48"/>
                      </a:moveTo>
                      <a:lnTo>
                        <a:pt x="21" y="48"/>
                      </a:lnTo>
                      <a:lnTo>
                        <a:pt x="15" y="44"/>
                      </a:lnTo>
                      <a:lnTo>
                        <a:pt x="9" y="37"/>
                      </a:lnTo>
                      <a:lnTo>
                        <a:pt x="4" y="28"/>
                      </a:lnTo>
                      <a:lnTo>
                        <a:pt x="1" y="18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4" y="3"/>
                      </a:lnTo>
                      <a:lnTo>
                        <a:pt x="20" y="10"/>
                      </a:lnTo>
                      <a:lnTo>
                        <a:pt x="25" y="19"/>
                      </a:lnTo>
                      <a:lnTo>
                        <a:pt x="28" y="29"/>
                      </a:lnTo>
                      <a:lnTo>
                        <a:pt x="30" y="37"/>
                      </a:lnTo>
                      <a:lnTo>
                        <a:pt x="29" y="44"/>
                      </a:lnTo>
                      <a:lnTo>
                        <a:pt x="26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46" name="Freeform 145"/>
                <p:cNvSpPr>
                  <a:spLocks noChangeAspect="1"/>
                </p:cNvSpPr>
                <p:nvPr/>
              </p:nvSpPr>
              <p:spPr bwMode="auto">
                <a:xfrm>
                  <a:off x="4922" y="979"/>
                  <a:ext cx="15" cy="25"/>
                </a:xfrm>
                <a:custGeom>
                  <a:avLst/>
                  <a:gdLst>
                    <a:gd name="T0" fmla="*/ 7 w 30"/>
                    <a:gd name="T1" fmla="*/ 13 h 49"/>
                    <a:gd name="T2" fmla="*/ 5 w 30"/>
                    <a:gd name="T3" fmla="*/ 13 h 49"/>
                    <a:gd name="T4" fmla="*/ 4 w 30"/>
                    <a:gd name="T5" fmla="*/ 12 h 49"/>
                    <a:gd name="T6" fmla="*/ 3 w 30"/>
                    <a:gd name="T7" fmla="*/ 10 h 49"/>
                    <a:gd name="T8" fmla="*/ 1 w 30"/>
                    <a:gd name="T9" fmla="*/ 8 h 49"/>
                    <a:gd name="T10" fmla="*/ 1 w 30"/>
                    <a:gd name="T11" fmla="*/ 5 h 49"/>
                    <a:gd name="T12" fmla="*/ 0 w 30"/>
                    <a:gd name="T13" fmla="*/ 3 h 49"/>
                    <a:gd name="T14" fmla="*/ 1 w 30"/>
                    <a:gd name="T15" fmla="*/ 2 h 49"/>
                    <a:gd name="T16" fmla="*/ 1 w 30"/>
                    <a:gd name="T17" fmla="*/ 0 h 49"/>
                    <a:gd name="T18" fmla="*/ 3 w 30"/>
                    <a:gd name="T19" fmla="*/ 0 h 49"/>
                    <a:gd name="T20" fmla="*/ 4 w 30"/>
                    <a:gd name="T21" fmla="*/ 1 h 49"/>
                    <a:gd name="T22" fmla="*/ 5 w 30"/>
                    <a:gd name="T23" fmla="*/ 3 h 49"/>
                    <a:gd name="T24" fmla="*/ 7 w 30"/>
                    <a:gd name="T25" fmla="*/ 5 h 49"/>
                    <a:gd name="T26" fmla="*/ 7 w 30"/>
                    <a:gd name="T27" fmla="*/ 8 h 49"/>
                    <a:gd name="T28" fmla="*/ 8 w 30"/>
                    <a:gd name="T29" fmla="*/ 10 h 49"/>
                    <a:gd name="T30" fmla="*/ 7 w 30"/>
                    <a:gd name="T31" fmla="*/ 12 h 49"/>
                    <a:gd name="T32" fmla="*/ 7 w 30"/>
                    <a:gd name="T33" fmla="*/ 13 h 4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9"/>
                    <a:gd name="T53" fmla="*/ 30 w 30"/>
                    <a:gd name="T54" fmla="*/ 49 h 4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9">
                      <a:moveTo>
                        <a:pt x="25" y="49"/>
                      </a:moveTo>
                      <a:lnTo>
                        <a:pt x="20" y="49"/>
                      </a:lnTo>
                      <a:lnTo>
                        <a:pt x="15" y="45"/>
                      </a:lnTo>
                      <a:lnTo>
                        <a:pt x="9" y="39"/>
                      </a:lnTo>
                      <a:lnTo>
                        <a:pt x="4" y="30"/>
                      </a:lnTo>
                      <a:lnTo>
                        <a:pt x="1" y="20"/>
                      </a:lnTo>
                      <a:lnTo>
                        <a:pt x="0" y="11"/>
                      </a:lnTo>
                      <a:lnTo>
                        <a:pt x="1" y="5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4" y="3"/>
                      </a:lnTo>
                      <a:lnTo>
                        <a:pt x="20" y="11"/>
                      </a:lnTo>
                      <a:lnTo>
                        <a:pt x="25" y="20"/>
                      </a:lnTo>
                      <a:lnTo>
                        <a:pt x="28" y="30"/>
                      </a:lnTo>
                      <a:lnTo>
                        <a:pt x="30" y="39"/>
                      </a:lnTo>
                      <a:lnTo>
                        <a:pt x="28" y="45"/>
                      </a:lnTo>
                      <a:lnTo>
                        <a:pt x="25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47" name="Freeform 146"/>
                <p:cNvSpPr>
                  <a:spLocks noChangeAspect="1"/>
                </p:cNvSpPr>
                <p:nvPr/>
              </p:nvSpPr>
              <p:spPr bwMode="auto">
                <a:xfrm>
                  <a:off x="4933" y="924"/>
                  <a:ext cx="15" cy="25"/>
                </a:xfrm>
                <a:custGeom>
                  <a:avLst/>
                  <a:gdLst>
                    <a:gd name="T0" fmla="*/ 6 w 31"/>
                    <a:gd name="T1" fmla="*/ 13 h 49"/>
                    <a:gd name="T2" fmla="*/ 5 w 31"/>
                    <a:gd name="T3" fmla="*/ 13 h 49"/>
                    <a:gd name="T4" fmla="*/ 4 w 31"/>
                    <a:gd name="T5" fmla="*/ 11 h 49"/>
                    <a:gd name="T6" fmla="*/ 2 w 31"/>
                    <a:gd name="T7" fmla="*/ 10 h 49"/>
                    <a:gd name="T8" fmla="*/ 1 w 31"/>
                    <a:gd name="T9" fmla="*/ 8 h 49"/>
                    <a:gd name="T10" fmla="*/ 0 w 31"/>
                    <a:gd name="T11" fmla="*/ 5 h 49"/>
                    <a:gd name="T12" fmla="*/ 0 w 31"/>
                    <a:gd name="T13" fmla="*/ 3 h 49"/>
                    <a:gd name="T14" fmla="*/ 0 w 31"/>
                    <a:gd name="T15" fmla="*/ 1 h 49"/>
                    <a:gd name="T16" fmla="*/ 1 w 31"/>
                    <a:gd name="T17" fmla="*/ 0 h 49"/>
                    <a:gd name="T18" fmla="*/ 2 w 31"/>
                    <a:gd name="T19" fmla="*/ 0 h 49"/>
                    <a:gd name="T20" fmla="*/ 3 w 31"/>
                    <a:gd name="T21" fmla="*/ 1 h 49"/>
                    <a:gd name="T22" fmla="*/ 5 w 31"/>
                    <a:gd name="T23" fmla="*/ 3 h 49"/>
                    <a:gd name="T24" fmla="*/ 6 w 31"/>
                    <a:gd name="T25" fmla="*/ 5 h 49"/>
                    <a:gd name="T26" fmla="*/ 7 w 31"/>
                    <a:gd name="T27" fmla="*/ 8 h 49"/>
                    <a:gd name="T28" fmla="*/ 7 w 31"/>
                    <a:gd name="T29" fmla="*/ 10 h 49"/>
                    <a:gd name="T30" fmla="*/ 7 w 31"/>
                    <a:gd name="T31" fmla="*/ 12 h 49"/>
                    <a:gd name="T32" fmla="*/ 6 w 31"/>
                    <a:gd name="T33" fmla="*/ 13 h 4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1"/>
                    <a:gd name="T52" fmla="*/ 0 h 49"/>
                    <a:gd name="T53" fmla="*/ 31 w 31"/>
                    <a:gd name="T54" fmla="*/ 49 h 4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1" h="49">
                      <a:moveTo>
                        <a:pt x="26" y="49"/>
                      </a:moveTo>
                      <a:lnTo>
                        <a:pt x="21" y="49"/>
                      </a:lnTo>
                      <a:lnTo>
                        <a:pt x="16" y="44"/>
                      </a:lnTo>
                      <a:lnTo>
                        <a:pt x="10" y="38"/>
                      </a:lnTo>
                      <a:lnTo>
                        <a:pt x="5" y="29"/>
                      </a:lnTo>
                      <a:lnTo>
                        <a:pt x="2" y="19"/>
                      </a:lnTo>
                      <a:lnTo>
                        <a:pt x="0" y="11"/>
                      </a:lnTo>
                      <a:lnTo>
                        <a:pt x="1" y="4"/>
                      </a:lnTo>
                      <a:lnTo>
                        <a:pt x="4" y="0"/>
                      </a:lnTo>
                      <a:lnTo>
                        <a:pt x="8" y="0"/>
                      </a:lnTo>
                      <a:lnTo>
                        <a:pt x="15" y="4"/>
                      </a:lnTo>
                      <a:lnTo>
                        <a:pt x="20" y="11"/>
                      </a:lnTo>
                      <a:lnTo>
                        <a:pt x="26" y="20"/>
                      </a:lnTo>
                      <a:lnTo>
                        <a:pt x="29" y="30"/>
                      </a:lnTo>
                      <a:lnTo>
                        <a:pt x="31" y="38"/>
                      </a:lnTo>
                      <a:lnTo>
                        <a:pt x="29" y="46"/>
                      </a:lnTo>
                      <a:lnTo>
                        <a:pt x="26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48" name="Freeform 147"/>
                <p:cNvSpPr>
                  <a:spLocks noChangeAspect="1"/>
                </p:cNvSpPr>
                <p:nvPr/>
              </p:nvSpPr>
              <p:spPr bwMode="auto">
                <a:xfrm>
                  <a:off x="4951" y="865"/>
                  <a:ext cx="15" cy="24"/>
                </a:xfrm>
                <a:custGeom>
                  <a:avLst/>
                  <a:gdLst>
                    <a:gd name="T0" fmla="*/ 7 w 30"/>
                    <a:gd name="T1" fmla="*/ 12 h 49"/>
                    <a:gd name="T2" fmla="*/ 6 w 30"/>
                    <a:gd name="T3" fmla="*/ 12 h 49"/>
                    <a:gd name="T4" fmla="*/ 4 w 30"/>
                    <a:gd name="T5" fmla="*/ 11 h 49"/>
                    <a:gd name="T6" fmla="*/ 3 w 30"/>
                    <a:gd name="T7" fmla="*/ 9 h 49"/>
                    <a:gd name="T8" fmla="*/ 2 w 30"/>
                    <a:gd name="T9" fmla="*/ 7 h 49"/>
                    <a:gd name="T10" fmla="*/ 1 w 30"/>
                    <a:gd name="T11" fmla="*/ 4 h 49"/>
                    <a:gd name="T12" fmla="*/ 0 w 30"/>
                    <a:gd name="T13" fmla="*/ 2 h 49"/>
                    <a:gd name="T14" fmla="*/ 1 w 30"/>
                    <a:gd name="T15" fmla="*/ 1 h 49"/>
                    <a:gd name="T16" fmla="*/ 1 w 30"/>
                    <a:gd name="T17" fmla="*/ 0 h 49"/>
                    <a:gd name="T18" fmla="*/ 3 w 30"/>
                    <a:gd name="T19" fmla="*/ 0 h 49"/>
                    <a:gd name="T20" fmla="*/ 4 w 30"/>
                    <a:gd name="T21" fmla="*/ 1 h 49"/>
                    <a:gd name="T22" fmla="*/ 5 w 30"/>
                    <a:gd name="T23" fmla="*/ 2 h 49"/>
                    <a:gd name="T24" fmla="*/ 7 w 30"/>
                    <a:gd name="T25" fmla="*/ 5 h 49"/>
                    <a:gd name="T26" fmla="*/ 7 w 30"/>
                    <a:gd name="T27" fmla="*/ 7 h 49"/>
                    <a:gd name="T28" fmla="*/ 8 w 30"/>
                    <a:gd name="T29" fmla="*/ 9 h 49"/>
                    <a:gd name="T30" fmla="*/ 8 w 30"/>
                    <a:gd name="T31" fmla="*/ 11 h 49"/>
                    <a:gd name="T32" fmla="*/ 7 w 30"/>
                    <a:gd name="T33" fmla="*/ 12 h 4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9"/>
                    <a:gd name="T53" fmla="*/ 30 w 30"/>
                    <a:gd name="T54" fmla="*/ 49 h 4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9">
                      <a:moveTo>
                        <a:pt x="26" y="49"/>
                      </a:moveTo>
                      <a:lnTo>
                        <a:pt x="21" y="49"/>
                      </a:lnTo>
                      <a:lnTo>
                        <a:pt x="16" y="45"/>
                      </a:lnTo>
                      <a:lnTo>
                        <a:pt x="10" y="39"/>
                      </a:lnTo>
                      <a:lnTo>
                        <a:pt x="5" y="30"/>
                      </a:lnTo>
                      <a:lnTo>
                        <a:pt x="1" y="19"/>
                      </a:lnTo>
                      <a:lnTo>
                        <a:pt x="0" y="11"/>
                      </a:lnTo>
                      <a:lnTo>
                        <a:pt x="1" y="4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5" y="4"/>
                      </a:lnTo>
                      <a:lnTo>
                        <a:pt x="20" y="11"/>
                      </a:lnTo>
                      <a:lnTo>
                        <a:pt x="25" y="20"/>
                      </a:lnTo>
                      <a:lnTo>
                        <a:pt x="28" y="31"/>
                      </a:lnTo>
                      <a:lnTo>
                        <a:pt x="30" y="39"/>
                      </a:lnTo>
                      <a:lnTo>
                        <a:pt x="29" y="46"/>
                      </a:lnTo>
                      <a:lnTo>
                        <a:pt x="26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49" name="Freeform 148"/>
                <p:cNvSpPr>
                  <a:spLocks noChangeAspect="1"/>
                </p:cNvSpPr>
                <p:nvPr/>
              </p:nvSpPr>
              <p:spPr bwMode="auto">
                <a:xfrm>
                  <a:off x="4993" y="998"/>
                  <a:ext cx="15" cy="23"/>
                </a:xfrm>
                <a:custGeom>
                  <a:avLst/>
                  <a:gdLst>
                    <a:gd name="T0" fmla="*/ 6 w 32"/>
                    <a:gd name="T1" fmla="*/ 11 h 47"/>
                    <a:gd name="T2" fmla="*/ 5 w 32"/>
                    <a:gd name="T3" fmla="*/ 11 h 47"/>
                    <a:gd name="T4" fmla="*/ 4 w 32"/>
                    <a:gd name="T5" fmla="*/ 11 h 47"/>
                    <a:gd name="T6" fmla="*/ 2 w 32"/>
                    <a:gd name="T7" fmla="*/ 9 h 47"/>
                    <a:gd name="T8" fmla="*/ 1 w 32"/>
                    <a:gd name="T9" fmla="*/ 7 h 47"/>
                    <a:gd name="T10" fmla="*/ 0 w 32"/>
                    <a:gd name="T11" fmla="*/ 4 h 47"/>
                    <a:gd name="T12" fmla="*/ 0 w 32"/>
                    <a:gd name="T13" fmla="*/ 2 h 47"/>
                    <a:gd name="T14" fmla="*/ 0 w 32"/>
                    <a:gd name="T15" fmla="*/ 0 h 47"/>
                    <a:gd name="T16" fmla="*/ 1 w 32"/>
                    <a:gd name="T17" fmla="*/ 0 h 47"/>
                    <a:gd name="T18" fmla="*/ 2 w 32"/>
                    <a:gd name="T19" fmla="*/ 0 h 47"/>
                    <a:gd name="T20" fmla="*/ 3 w 32"/>
                    <a:gd name="T21" fmla="*/ 0 h 47"/>
                    <a:gd name="T22" fmla="*/ 4 w 32"/>
                    <a:gd name="T23" fmla="*/ 2 h 47"/>
                    <a:gd name="T24" fmla="*/ 6 w 32"/>
                    <a:gd name="T25" fmla="*/ 4 h 47"/>
                    <a:gd name="T26" fmla="*/ 7 w 32"/>
                    <a:gd name="T27" fmla="*/ 7 h 47"/>
                    <a:gd name="T28" fmla="*/ 7 w 32"/>
                    <a:gd name="T29" fmla="*/ 9 h 47"/>
                    <a:gd name="T30" fmla="*/ 7 w 32"/>
                    <a:gd name="T31" fmla="*/ 11 h 47"/>
                    <a:gd name="T32" fmla="*/ 6 w 32"/>
                    <a:gd name="T33" fmla="*/ 11 h 4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2"/>
                    <a:gd name="T52" fmla="*/ 0 h 47"/>
                    <a:gd name="T53" fmla="*/ 32 w 32"/>
                    <a:gd name="T54" fmla="*/ 47 h 4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2" h="47">
                      <a:moveTo>
                        <a:pt x="26" y="47"/>
                      </a:moveTo>
                      <a:lnTo>
                        <a:pt x="21" y="47"/>
                      </a:lnTo>
                      <a:lnTo>
                        <a:pt x="16" y="44"/>
                      </a:lnTo>
                      <a:lnTo>
                        <a:pt x="10" y="37"/>
                      </a:lnTo>
                      <a:lnTo>
                        <a:pt x="5" y="28"/>
                      </a:lnTo>
                      <a:lnTo>
                        <a:pt x="2" y="18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5" y="3"/>
                      </a:lnTo>
                      <a:lnTo>
                        <a:pt x="20" y="10"/>
                      </a:lnTo>
                      <a:lnTo>
                        <a:pt x="26" y="19"/>
                      </a:lnTo>
                      <a:lnTo>
                        <a:pt x="29" y="28"/>
                      </a:lnTo>
                      <a:lnTo>
                        <a:pt x="32" y="38"/>
                      </a:lnTo>
                      <a:lnTo>
                        <a:pt x="29" y="44"/>
                      </a:lnTo>
                      <a:lnTo>
                        <a:pt x="26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50" name="Freeform 149"/>
                <p:cNvSpPr>
                  <a:spLocks noChangeAspect="1"/>
                </p:cNvSpPr>
                <p:nvPr/>
              </p:nvSpPr>
              <p:spPr bwMode="auto">
                <a:xfrm>
                  <a:off x="5022" y="919"/>
                  <a:ext cx="16" cy="24"/>
                </a:xfrm>
                <a:custGeom>
                  <a:avLst/>
                  <a:gdLst>
                    <a:gd name="T0" fmla="*/ 7 w 30"/>
                    <a:gd name="T1" fmla="*/ 12 h 48"/>
                    <a:gd name="T2" fmla="*/ 6 w 30"/>
                    <a:gd name="T3" fmla="*/ 12 h 48"/>
                    <a:gd name="T4" fmla="*/ 4 w 30"/>
                    <a:gd name="T5" fmla="*/ 11 h 48"/>
                    <a:gd name="T6" fmla="*/ 3 w 30"/>
                    <a:gd name="T7" fmla="*/ 10 h 48"/>
                    <a:gd name="T8" fmla="*/ 1 w 30"/>
                    <a:gd name="T9" fmla="*/ 7 h 48"/>
                    <a:gd name="T10" fmla="*/ 1 w 30"/>
                    <a:gd name="T11" fmla="*/ 5 h 48"/>
                    <a:gd name="T12" fmla="*/ 0 w 30"/>
                    <a:gd name="T13" fmla="*/ 3 h 48"/>
                    <a:gd name="T14" fmla="*/ 1 w 30"/>
                    <a:gd name="T15" fmla="*/ 1 h 48"/>
                    <a:gd name="T16" fmla="*/ 1 w 30"/>
                    <a:gd name="T17" fmla="*/ 0 h 48"/>
                    <a:gd name="T18" fmla="*/ 3 w 30"/>
                    <a:gd name="T19" fmla="*/ 0 h 48"/>
                    <a:gd name="T20" fmla="*/ 4 w 30"/>
                    <a:gd name="T21" fmla="*/ 1 h 48"/>
                    <a:gd name="T22" fmla="*/ 6 w 30"/>
                    <a:gd name="T23" fmla="*/ 3 h 48"/>
                    <a:gd name="T24" fmla="*/ 7 w 30"/>
                    <a:gd name="T25" fmla="*/ 5 h 48"/>
                    <a:gd name="T26" fmla="*/ 8 w 30"/>
                    <a:gd name="T27" fmla="*/ 7 h 48"/>
                    <a:gd name="T28" fmla="*/ 9 w 30"/>
                    <a:gd name="T29" fmla="*/ 10 h 48"/>
                    <a:gd name="T30" fmla="*/ 8 w 30"/>
                    <a:gd name="T31" fmla="*/ 11 h 48"/>
                    <a:gd name="T32" fmla="*/ 7 w 30"/>
                    <a:gd name="T33" fmla="*/ 12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8"/>
                    <a:gd name="T53" fmla="*/ 30 w 30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8">
                      <a:moveTo>
                        <a:pt x="26" y="48"/>
                      </a:moveTo>
                      <a:lnTo>
                        <a:pt x="21" y="48"/>
                      </a:lnTo>
                      <a:lnTo>
                        <a:pt x="15" y="44"/>
                      </a:lnTo>
                      <a:lnTo>
                        <a:pt x="9" y="37"/>
                      </a:lnTo>
                      <a:lnTo>
                        <a:pt x="4" y="28"/>
                      </a:lnTo>
                      <a:lnTo>
                        <a:pt x="1" y="18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4" y="3"/>
                      </a:lnTo>
                      <a:lnTo>
                        <a:pt x="20" y="10"/>
                      </a:lnTo>
                      <a:lnTo>
                        <a:pt x="25" y="19"/>
                      </a:lnTo>
                      <a:lnTo>
                        <a:pt x="28" y="29"/>
                      </a:lnTo>
                      <a:lnTo>
                        <a:pt x="30" y="37"/>
                      </a:lnTo>
                      <a:lnTo>
                        <a:pt x="29" y="44"/>
                      </a:lnTo>
                      <a:lnTo>
                        <a:pt x="26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51" name="Freeform 150"/>
                <p:cNvSpPr>
                  <a:spLocks noChangeAspect="1"/>
                </p:cNvSpPr>
                <p:nvPr/>
              </p:nvSpPr>
              <p:spPr bwMode="auto">
                <a:xfrm>
                  <a:off x="5056" y="1016"/>
                  <a:ext cx="16" cy="24"/>
                </a:xfrm>
                <a:custGeom>
                  <a:avLst/>
                  <a:gdLst>
                    <a:gd name="T0" fmla="*/ 7 w 30"/>
                    <a:gd name="T1" fmla="*/ 12 h 47"/>
                    <a:gd name="T2" fmla="*/ 6 w 30"/>
                    <a:gd name="T3" fmla="*/ 12 h 47"/>
                    <a:gd name="T4" fmla="*/ 4 w 30"/>
                    <a:gd name="T5" fmla="*/ 11 h 47"/>
                    <a:gd name="T6" fmla="*/ 3 w 30"/>
                    <a:gd name="T7" fmla="*/ 10 h 47"/>
                    <a:gd name="T8" fmla="*/ 1 w 30"/>
                    <a:gd name="T9" fmla="*/ 7 h 47"/>
                    <a:gd name="T10" fmla="*/ 1 w 30"/>
                    <a:gd name="T11" fmla="*/ 5 h 47"/>
                    <a:gd name="T12" fmla="*/ 0 w 30"/>
                    <a:gd name="T13" fmla="*/ 3 h 47"/>
                    <a:gd name="T14" fmla="*/ 1 w 30"/>
                    <a:gd name="T15" fmla="*/ 1 h 47"/>
                    <a:gd name="T16" fmla="*/ 1 w 30"/>
                    <a:gd name="T17" fmla="*/ 0 h 47"/>
                    <a:gd name="T18" fmla="*/ 3 w 30"/>
                    <a:gd name="T19" fmla="*/ 0 h 47"/>
                    <a:gd name="T20" fmla="*/ 4 w 30"/>
                    <a:gd name="T21" fmla="*/ 1 h 47"/>
                    <a:gd name="T22" fmla="*/ 6 w 30"/>
                    <a:gd name="T23" fmla="*/ 3 h 47"/>
                    <a:gd name="T24" fmla="*/ 7 w 30"/>
                    <a:gd name="T25" fmla="*/ 5 h 47"/>
                    <a:gd name="T26" fmla="*/ 8 w 30"/>
                    <a:gd name="T27" fmla="*/ 8 h 47"/>
                    <a:gd name="T28" fmla="*/ 9 w 30"/>
                    <a:gd name="T29" fmla="*/ 10 h 47"/>
                    <a:gd name="T30" fmla="*/ 8 w 30"/>
                    <a:gd name="T31" fmla="*/ 11 h 47"/>
                    <a:gd name="T32" fmla="*/ 7 w 30"/>
                    <a:gd name="T33" fmla="*/ 12 h 4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7"/>
                    <a:gd name="T53" fmla="*/ 30 w 30"/>
                    <a:gd name="T54" fmla="*/ 47 h 4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7">
                      <a:moveTo>
                        <a:pt x="25" y="47"/>
                      </a:moveTo>
                      <a:lnTo>
                        <a:pt x="20" y="47"/>
                      </a:lnTo>
                      <a:lnTo>
                        <a:pt x="15" y="43"/>
                      </a:lnTo>
                      <a:lnTo>
                        <a:pt x="9" y="37"/>
                      </a:lnTo>
                      <a:lnTo>
                        <a:pt x="4" y="28"/>
                      </a:lnTo>
                      <a:lnTo>
                        <a:pt x="1" y="18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4" y="4"/>
                      </a:lnTo>
                      <a:lnTo>
                        <a:pt x="20" y="10"/>
                      </a:lnTo>
                      <a:lnTo>
                        <a:pt x="25" y="19"/>
                      </a:lnTo>
                      <a:lnTo>
                        <a:pt x="28" y="29"/>
                      </a:lnTo>
                      <a:lnTo>
                        <a:pt x="30" y="37"/>
                      </a:lnTo>
                      <a:lnTo>
                        <a:pt x="28" y="44"/>
                      </a:lnTo>
                      <a:lnTo>
                        <a:pt x="25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52" name="Freeform 151"/>
                <p:cNvSpPr>
                  <a:spLocks noChangeAspect="1"/>
                </p:cNvSpPr>
                <p:nvPr/>
              </p:nvSpPr>
              <p:spPr bwMode="auto">
                <a:xfrm>
                  <a:off x="5018" y="833"/>
                  <a:ext cx="15" cy="24"/>
                </a:xfrm>
                <a:custGeom>
                  <a:avLst/>
                  <a:gdLst>
                    <a:gd name="T0" fmla="*/ 7 w 30"/>
                    <a:gd name="T1" fmla="*/ 12 h 48"/>
                    <a:gd name="T2" fmla="*/ 6 w 30"/>
                    <a:gd name="T3" fmla="*/ 12 h 48"/>
                    <a:gd name="T4" fmla="*/ 4 w 30"/>
                    <a:gd name="T5" fmla="*/ 11 h 48"/>
                    <a:gd name="T6" fmla="*/ 3 w 30"/>
                    <a:gd name="T7" fmla="*/ 10 h 48"/>
                    <a:gd name="T8" fmla="*/ 2 w 30"/>
                    <a:gd name="T9" fmla="*/ 7 h 48"/>
                    <a:gd name="T10" fmla="*/ 1 w 30"/>
                    <a:gd name="T11" fmla="*/ 5 h 48"/>
                    <a:gd name="T12" fmla="*/ 0 w 30"/>
                    <a:gd name="T13" fmla="*/ 3 h 48"/>
                    <a:gd name="T14" fmla="*/ 1 w 30"/>
                    <a:gd name="T15" fmla="*/ 1 h 48"/>
                    <a:gd name="T16" fmla="*/ 1 w 30"/>
                    <a:gd name="T17" fmla="*/ 0 h 48"/>
                    <a:gd name="T18" fmla="*/ 3 w 30"/>
                    <a:gd name="T19" fmla="*/ 0 h 48"/>
                    <a:gd name="T20" fmla="*/ 4 w 30"/>
                    <a:gd name="T21" fmla="*/ 1 h 48"/>
                    <a:gd name="T22" fmla="*/ 5 w 30"/>
                    <a:gd name="T23" fmla="*/ 3 h 48"/>
                    <a:gd name="T24" fmla="*/ 7 w 30"/>
                    <a:gd name="T25" fmla="*/ 5 h 48"/>
                    <a:gd name="T26" fmla="*/ 8 w 30"/>
                    <a:gd name="T27" fmla="*/ 7 h 48"/>
                    <a:gd name="T28" fmla="*/ 8 w 30"/>
                    <a:gd name="T29" fmla="*/ 10 h 48"/>
                    <a:gd name="T30" fmla="*/ 8 w 30"/>
                    <a:gd name="T31" fmla="*/ 12 h 48"/>
                    <a:gd name="T32" fmla="*/ 7 w 30"/>
                    <a:gd name="T33" fmla="*/ 12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8"/>
                    <a:gd name="T53" fmla="*/ 30 w 30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8">
                      <a:moveTo>
                        <a:pt x="26" y="48"/>
                      </a:moveTo>
                      <a:lnTo>
                        <a:pt x="21" y="48"/>
                      </a:lnTo>
                      <a:lnTo>
                        <a:pt x="16" y="44"/>
                      </a:lnTo>
                      <a:lnTo>
                        <a:pt x="10" y="38"/>
                      </a:lnTo>
                      <a:lnTo>
                        <a:pt x="5" y="29"/>
                      </a:lnTo>
                      <a:lnTo>
                        <a:pt x="2" y="18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5" y="3"/>
                      </a:lnTo>
                      <a:lnTo>
                        <a:pt x="20" y="10"/>
                      </a:lnTo>
                      <a:lnTo>
                        <a:pt x="25" y="19"/>
                      </a:lnTo>
                      <a:lnTo>
                        <a:pt x="29" y="30"/>
                      </a:lnTo>
                      <a:lnTo>
                        <a:pt x="30" y="38"/>
                      </a:lnTo>
                      <a:lnTo>
                        <a:pt x="29" y="45"/>
                      </a:lnTo>
                      <a:lnTo>
                        <a:pt x="26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53" name="Freeform 152"/>
                <p:cNvSpPr>
                  <a:spLocks noChangeAspect="1"/>
                </p:cNvSpPr>
                <p:nvPr/>
              </p:nvSpPr>
              <p:spPr bwMode="auto">
                <a:xfrm>
                  <a:off x="5083" y="887"/>
                  <a:ext cx="15" cy="25"/>
                </a:xfrm>
                <a:custGeom>
                  <a:avLst/>
                  <a:gdLst>
                    <a:gd name="T0" fmla="*/ 7 w 30"/>
                    <a:gd name="T1" fmla="*/ 13 h 48"/>
                    <a:gd name="T2" fmla="*/ 5 w 30"/>
                    <a:gd name="T3" fmla="*/ 13 h 48"/>
                    <a:gd name="T4" fmla="*/ 4 w 30"/>
                    <a:gd name="T5" fmla="*/ 12 h 48"/>
                    <a:gd name="T6" fmla="*/ 3 w 30"/>
                    <a:gd name="T7" fmla="*/ 10 h 48"/>
                    <a:gd name="T8" fmla="*/ 1 w 30"/>
                    <a:gd name="T9" fmla="*/ 8 h 48"/>
                    <a:gd name="T10" fmla="*/ 1 w 30"/>
                    <a:gd name="T11" fmla="*/ 5 h 48"/>
                    <a:gd name="T12" fmla="*/ 0 w 30"/>
                    <a:gd name="T13" fmla="*/ 3 h 48"/>
                    <a:gd name="T14" fmla="*/ 1 w 30"/>
                    <a:gd name="T15" fmla="*/ 1 h 48"/>
                    <a:gd name="T16" fmla="*/ 1 w 30"/>
                    <a:gd name="T17" fmla="*/ 0 h 48"/>
                    <a:gd name="T18" fmla="*/ 3 w 30"/>
                    <a:gd name="T19" fmla="*/ 0 h 48"/>
                    <a:gd name="T20" fmla="*/ 4 w 30"/>
                    <a:gd name="T21" fmla="*/ 1 h 48"/>
                    <a:gd name="T22" fmla="*/ 5 w 30"/>
                    <a:gd name="T23" fmla="*/ 3 h 48"/>
                    <a:gd name="T24" fmla="*/ 7 w 30"/>
                    <a:gd name="T25" fmla="*/ 5 h 48"/>
                    <a:gd name="T26" fmla="*/ 7 w 30"/>
                    <a:gd name="T27" fmla="*/ 8 h 48"/>
                    <a:gd name="T28" fmla="*/ 8 w 30"/>
                    <a:gd name="T29" fmla="*/ 10 h 48"/>
                    <a:gd name="T30" fmla="*/ 7 w 30"/>
                    <a:gd name="T31" fmla="*/ 12 h 48"/>
                    <a:gd name="T32" fmla="*/ 7 w 30"/>
                    <a:gd name="T33" fmla="*/ 13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8"/>
                    <a:gd name="T53" fmla="*/ 30 w 30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8">
                      <a:moveTo>
                        <a:pt x="25" y="48"/>
                      </a:moveTo>
                      <a:lnTo>
                        <a:pt x="20" y="48"/>
                      </a:lnTo>
                      <a:lnTo>
                        <a:pt x="15" y="44"/>
                      </a:lnTo>
                      <a:lnTo>
                        <a:pt x="9" y="38"/>
                      </a:lnTo>
                      <a:lnTo>
                        <a:pt x="4" y="29"/>
                      </a:lnTo>
                      <a:lnTo>
                        <a:pt x="1" y="19"/>
                      </a:lnTo>
                      <a:lnTo>
                        <a:pt x="0" y="11"/>
                      </a:lnTo>
                      <a:lnTo>
                        <a:pt x="1" y="4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4" y="4"/>
                      </a:lnTo>
                      <a:lnTo>
                        <a:pt x="20" y="11"/>
                      </a:lnTo>
                      <a:lnTo>
                        <a:pt x="25" y="20"/>
                      </a:lnTo>
                      <a:lnTo>
                        <a:pt x="28" y="30"/>
                      </a:lnTo>
                      <a:lnTo>
                        <a:pt x="30" y="38"/>
                      </a:lnTo>
                      <a:lnTo>
                        <a:pt x="28" y="45"/>
                      </a:lnTo>
                      <a:lnTo>
                        <a:pt x="25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54" name="Freeform 153"/>
                <p:cNvSpPr>
                  <a:spLocks noChangeAspect="1"/>
                </p:cNvSpPr>
                <p:nvPr/>
              </p:nvSpPr>
              <p:spPr bwMode="auto">
                <a:xfrm>
                  <a:off x="5068" y="953"/>
                  <a:ext cx="15" cy="25"/>
                </a:xfrm>
                <a:custGeom>
                  <a:avLst/>
                  <a:gdLst>
                    <a:gd name="T0" fmla="*/ 6 w 31"/>
                    <a:gd name="T1" fmla="*/ 13 h 48"/>
                    <a:gd name="T2" fmla="*/ 5 w 31"/>
                    <a:gd name="T3" fmla="*/ 13 h 48"/>
                    <a:gd name="T4" fmla="*/ 4 w 31"/>
                    <a:gd name="T5" fmla="*/ 12 h 48"/>
                    <a:gd name="T6" fmla="*/ 2 w 31"/>
                    <a:gd name="T7" fmla="*/ 10 h 48"/>
                    <a:gd name="T8" fmla="*/ 1 w 31"/>
                    <a:gd name="T9" fmla="*/ 8 h 48"/>
                    <a:gd name="T10" fmla="*/ 0 w 31"/>
                    <a:gd name="T11" fmla="*/ 5 h 48"/>
                    <a:gd name="T12" fmla="*/ 0 w 31"/>
                    <a:gd name="T13" fmla="*/ 3 h 48"/>
                    <a:gd name="T14" fmla="*/ 0 w 31"/>
                    <a:gd name="T15" fmla="*/ 1 h 48"/>
                    <a:gd name="T16" fmla="*/ 1 w 31"/>
                    <a:gd name="T17" fmla="*/ 0 h 48"/>
                    <a:gd name="T18" fmla="*/ 2 w 31"/>
                    <a:gd name="T19" fmla="*/ 0 h 48"/>
                    <a:gd name="T20" fmla="*/ 3 w 31"/>
                    <a:gd name="T21" fmla="*/ 1 h 48"/>
                    <a:gd name="T22" fmla="*/ 5 w 31"/>
                    <a:gd name="T23" fmla="*/ 3 h 48"/>
                    <a:gd name="T24" fmla="*/ 6 w 31"/>
                    <a:gd name="T25" fmla="*/ 5 h 48"/>
                    <a:gd name="T26" fmla="*/ 7 w 31"/>
                    <a:gd name="T27" fmla="*/ 8 h 48"/>
                    <a:gd name="T28" fmla="*/ 7 w 31"/>
                    <a:gd name="T29" fmla="*/ 10 h 48"/>
                    <a:gd name="T30" fmla="*/ 7 w 31"/>
                    <a:gd name="T31" fmla="*/ 12 h 48"/>
                    <a:gd name="T32" fmla="*/ 6 w 31"/>
                    <a:gd name="T33" fmla="*/ 13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1"/>
                    <a:gd name="T52" fmla="*/ 0 h 48"/>
                    <a:gd name="T53" fmla="*/ 31 w 31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1" h="48">
                      <a:moveTo>
                        <a:pt x="27" y="48"/>
                      </a:moveTo>
                      <a:lnTo>
                        <a:pt x="22" y="48"/>
                      </a:lnTo>
                      <a:lnTo>
                        <a:pt x="16" y="44"/>
                      </a:lnTo>
                      <a:lnTo>
                        <a:pt x="10" y="38"/>
                      </a:lnTo>
                      <a:lnTo>
                        <a:pt x="5" y="29"/>
                      </a:lnTo>
                      <a:lnTo>
                        <a:pt x="2" y="19"/>
                      </a:lnTo>
                      <a:lnTo>
                        <a:pt x="0" y="11"/>
                      </a:lnTo>
                      <a:lnTo>
                        <a:pt x="1" y="4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5" y="4"/>
                      </a:lnTo>
                      <a:lnTo>
                        <a:pt x="20" y="11"/>
                      </a:lnTo>
                      <a:lnTo>
                        <a:pt x="26" y="20"/>
                      </a:lnTo>
                      <a:lnTo>
                        <a:pt x="30" y="30"/>
                      </a:lnTo>
                      <a:lnTo>
                        <a:pt x="31" y="38"/>
                      </a:lnTo>
                      <a:lnTo>
                        <a:pt x="30" y="45"/>
                      </a:lnTo>
                      <a:lnTo>
                        <a:pt x="2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55" name="Freeform 154"/>
                <p:cNvSpPr>
                  <a:spLocks noChangeAspect="1"/>
                </p:cNvSpPr>
                <p:nvPr/>
              </p:nvSpPr>
              <p:spPr bwMode="auto">
                <a:xfrm>
                  <a:off x="5072" y="806"/>
                  <a:ext cx="15" cy="24"/>
                </a:xfrm>
                <a:custGeom>
                  <a:avLst/>
                  <a:gdLst>
                    <a:gd name="T0" fmla="*/ 6 w 31"/>
                    <a:gd name="T1" fmla="*/ 12 h 49"/>
                    <a:gd name="T2" fmla="*/ 5 w 31"/>
                    <a:gd name="T3" fmla="*/ 12 h 49"/>
                    <a:gd name="T4" fmla="*/ 4 w 31"/>
                    <a:gd name="T5" fmla="*/ 11 h 49"/>
                    <a:gd name="T6" fmla="*/ 2 w 31"/>
                    <a:gd name="T7" fmla="*/ 9 h 49"/>
                    <a:gd name="T8" fmla="*/ 1 w 31"/>
                    <a:gd name="T9" fmla="*/ 7 h 49"/>
                    <a:gd name="T10" fmla="*/ 0 w 31"/>
                    <a:gd name="T11" fmla="*/ 4 h 49"/>
                    <a:gd name="T12" fmla="*/ 0 w 31"/>
                    <a:gd name="T13" fmla="*/ 2 h 49"/>
                    <a:gd name="T14" fmla="*/ 0 w 31"/>
                    <a:gd name="T15" fmla="*/ 0 h 49"/>
                    <a:gd name="T16" fmla="*/ 1 w 31"/>
                    <a:gd name="T17" fmla="*/ 0 h 49"/>
                    <a:gd name="T18" fmla="*/ 2 w 31"/>
                    <a:gd name="T19" fmla="*/ 0 h 49"/>
                    <a:gd name="T20" fmla="*/ 3 w 31"/>
                    <a:gd name="T21" fmla="*/ 0 h 49"/>
                    <a:gd name="T22" fmla="*/ 5 w 31"/>
                    <a:gd name="T23" fmla="*/ 2 h 49"/>
                    <a:gd name="T24" fmla="*/ 6 w 31"/>
                    <a:gd name="T25" fmla="*/ 5 h 49"/>
                    <a:gd name="T26" fmla="*/ 7 w 31"/>
                    <a:gd name="T27" fmla="*/ 7 h 49"/>
                    <a:gd name="T28" fmla="*/ 7 w 31"/>
                    <a:gd name="T29" fmla="*/ 9 h 49"/>
                    <a:gd name="T30" fmla="*/ 7 w 31"/>
                    <a:gd name="T31" fmla="*/ 11 h 49"/>
                    <a:gd name="T32" fmla="*/ 6 w 31"/>
                    <a:gd name="T33" fmla="*/ 12 h 4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1"/>
                    <a:gd name="T52" fmla="*/ 0 h 49"/>
                    <a:gd name="T53" fmla="*/ 31 w 31"/>
                    <a:gd name="T54" fmla="*/ 49 h 4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1" h="49">
                      <a:moveTo>
                        <a:pt x="26" y="49"/>
                      </a:moveTo>
                      <a:lnTo>
                        <a:pt x="21" y="49"/>
                      </a:lnTo>
                      <a:lnTo>
                        <a:pt x="16" y="45"/>
                      </a:lnTo>
                      <a:lnTo>
                        <a:pt x="9" y="38"/>
                      </a:lnTo>
                      <a:lnTo>
                        <a:pt x="4" y="29"/>
                      </a:lnTo>
                      <a:lnTo>
                        <a:pt x="1" y="19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5" y="3"/>
                      </a:lnTo>
                      <a:lnTo>
                        <a:pt x="21" y="10"/>
                      </a:lnTo>
                      <a:lnTo>
                        <a:pt x="26" y="20"/>
                      </a:lnTo>
                      <a:lnTo>
                        <a:pt x="29" y="30"/>
                      </a:lnTo>
                      <a:lnTo>
                        <a:pt x="31" y="38"/>
                      </a:lnTo>
                      <a:lnTo>
                        <a:pt x="29" y="45"/>
                      </a:lnTo>
                      <a:lnTo>
                        <a:pt x="26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56" name="Freeform 155"/>
                <p:cNvSpPr>
                  <a:spLocks noChangeAspect="1"/>
                </p:cNvSpPr>
                <p:nvPr/>
              </p:nvSpPr>
              <p:spPr bwMode="auto">
                <a:xfrm>
                  <a:off x="5029" y="771"/>
                  <a:ext cx="15" cy="24"/>
                </a:xfrm>
                <a:custGeom>
                  <a:avLst/>
                  <a:gdLst>
                    <a:gd name="T0" fmla="*/ 6 w 31"/>
                    <a:gd name="T1" fmla="*/ 12 h 49"/>
                    <a:gd name="T2" fmla="*/ 5 w 31"/>
                    <a:gd name="T3" fmla="*/ 12 h 49"/>
                    <a:gd name="T4" fmla="*/ 4 w 31"/>
                    <a:gd name="T5" fmla="*/ 11 h 49"/>
                    <a:gd name="T6" fmla="*/ 2 w 31"/>
                    <a:gd name="T7" fmla="*/ 9 h 49"/>
                    <a:gd name="T8" fmla="*/ 1 w 31"/>
                    <a:gd name="T9" fmla="*/ 7 h 49"/>
                    <a:gd name="T10" fmla="*/ 0 w 31"/>
                    <a:gd name="T11" fmla="*/ 5 h 49"/>
                    <a:gd name="T12" fmla="*/ 0 w 31"/>
                    <a:gd name="T13" fmla="*/ 2 h 49"/>
                    <a:gd name="T14" fmla="*/ 0 w 31"/>
                    <a:gd name="T15" fmla="*/ 1 h 49"/>
                    <a:gd name="T16" fmla="*/ 1 w 31"/>
                    <a:gd name="T17" fmla="*/ 0 h 49"/>
                    <a:gd name="T18" fmla="*/ 2 w 31"/>
                    <a:gd name="T19" fmla="*/ 0 h 49"/>
                    <a:gd name="T20" fmla="*/ 3 w 31"/>
                    <a:gd name="T21" fmla="*/ 1 h 49"/>
                    <a:gd name="T22" fmla="*/ 5 w 31"/>
                    <a:gd name="T23" fmla="*/ 2 h 49"/>
                    <a:gd name="T24" fmla="*/ 6 w 31"/>
                    <a:gd name="T25" fmla="*/ 5 h 49"/>
                    <a:gd name="T26" fmla="*/ 7 w 31"/>
                    <a:gd name="T27" fmla="*/ 7 h 49"/>
                    <a:gd name="T28" fmla="*/ 7 w 31"/>
                    <a:gd name="T29" fmla="*/ 9 h 49"/>
                    <a:gd name="T30" fmla="*/ 7 w 31"/>
                    <a:gd name="T31" fmla="*/ 11 h 49"/>
                    <a:gd name="T32" fmla="*/ 6 w 31"/>
                    <a:gd name="T33" fmla="*/ 12 h 4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1"/>
                    <a:gd name="T52" fmla="*/ 0 h 49"/>
                    <a:gd name="T53" fmla="*/ 31 w 31"/>
                    <a:gd name="T54" fmla="*/ 49 h 4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1" h="49">
                      <a:moveTo>
                        <a:pt x="26" y="49"/>
                      </a:moveTo>
                      <a:lnTo>
                        <a:pt x="21" y="49"/>
                      </a:lnTo>
                      <a:lnTo>
                        <a:pt x="16" y="45"/>
                      </a:lnTo>
                      <a:lnTo>
                        <a:pt x="10" y="39"/>
                      </a:lnTo>
                      <a:lnTo>
                        <a:pt x="5" y="30"/>
                      </a:lnTo>
                      <a:lnTo>
                        <a:pt x="2" y="20"/>
                      </a:lnTo>
                      <a:lnTo>
                        <a:pt x="0" y="11"/>
                      </a:lnTo>
                      <a:lnTo>
                        <a:pt x="1" y="4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5" y="4"/>
                      </a:lnTo>
                      <a:lnTo>
                        <a:pt x="20" y="10"/>
                      </a:lnTo>
                      <a:lnTo>
                        <a:pt x="25" y="20"/>
                      </a:lnTo>
                      <a:lnTo>
                        <a:pt x="30" y="30"/>
                      </a:lnTo>
                      <a:lnTo>
                        <a:pt x="31" y="39"/>
                      </a:lnTo>
                      <a:lnTo>
                        <a:pt x="30" y="45"/>
                      </a:lnTo>
                      <a:lnTo>
                        <a:pt x="26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57" name="Freeform 156"/>
                <p:cNvSpPr>
                  <a:spLocks noChangeAspect="1"/>
                </p:cNvSpPr>
                <p:nvPr/>
              </p:nvSpPr>
              <p:spPr bwMode="auto">
                <a:xfrm>
                  <a:off x="4966" y="781"/>
                  <a:ext cx="15" cy="24"/>
                </a:xfrm>
                <a:custGeom>
                  <a:avLst/>
                  <a:gdLst>
                    <a:gd name="T0" fmla="*/ 6 w 31"/>
                    <a:gd name="T1" fmla="*/ 12 h 48"/>
                    <a:gd name="T2" fmla="*/ 5 w 31"/>
                    <a:gd name="T3" fmla="*/ 12 h 48"/>
                    <a:gd name="T4" fmla="*/ 4 w 31"/>
                    <a:gd name="T5" fmla="*/ 11 h 48"/>
                    <a:gd name="T6" fmla="*/ 2 w 31"/>
                    <a:gd name="T7" fmla="*/ 10 h 48"/>
                    <a:gd name="T8" fmla="*/ 1 w 31"/>
                    <a:gd name="T9" fmla="*/ 7 h 48"/>
                    <a:gd name="T10" fmla="*/ 0 w 31"/>
                    <a:gd name="T11" fmla="*/ 5 h 48"/>
                    <a:gd name="T12" fmla="*/ 0 w 31"/>
                    <a:gd name="T13" fmla="*/ 3 h 48"/>
                    <a:gd name="T14" fmla="*/ 0 w 31"/>
                    <a:gd name="T15" fmla="*/ 1 h 48"/>
                    <a:gd name="T16" fmla="*/ 1 w 31"/>
                    <a:gd name="T17" fmla="*/ 0 h 48"/>
                    <a:gd name="T18" fmla="*/ 2 w 31"/>
                    <a:gd name="T19" fmla="*/ 0 h 48"/>
                    <a:gd name="T20" fmla="*/ 4 w 31"/>
                    <a:gd name="T21" fmla="*/ 1 h 48"/>
                    <a:gd name="T22" fmla="*/ 5 w 31"/>
                    <a:gd name="T23" fmla="*/ 3 h 48"/>
                    <a:gd name="T24" fmla="*/ 6 w 31"/>
                    <a:gd name="T25" fmla="*/ 5 h 48"/>
                    <a:gd name="T26" fmla="*/ 7 w 31"/>
                    <a:gd name="T27" fmla="*/ 7 h 48"/>
                    <a:gd name="T28" fmla="*/ 7 w 31"/>
                    <a:gd name="T29" fmla="*/ 10 h 48"/>
                    <a:gd name="T30" fmla="*/ 7 w 31"/>
                    <a:gd name="T31" fmla="*/ 11 h 48"/>
                    <a:gd name="T32" fmla="*/ 6 w 31"/>
                    <a:gd name="T33" fmla="*/ 12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1"/>
                    <a:gd name="T52" fmla="*/ 0 h 48"/>
                    <a:gd name="T53" fmla="*/ 31 w 31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1" h="48">
                      <a:moveTo>
                        <a:pt x="27" y="48"/>
                      </a:moveTo>
                      <a:lnTo>
                        <a:pt x="22" y="48"/>
                      </a:lnTo>
                      <a:lnTo>
                        <a:pt x="17" y="44"/>
                      </a:lnTo>
                      <a:lnTo>
                        <a:pt x="10" y="37"/>
                      </a:lnTo>
                      <a:lnTo>
                        <a:pt x="5" y="28"/>
                      </a:lnTo>
                      <a:lnTo>
                        <a:pt x="2" y="18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6" y="3"/>
                      </a:lnTo>
                      <a:lnTo>
                        <a:pt x="21" y="10"/>
                      </a:lnTo>
                      <a:lnTo>
                        <a:pt x="26" y="19"/>
                      </a:lnTo>
                      <a:lnTo>
                        <a:pt x="30" y="29"/>
                      </a:lnTo>
                      <a:lnTo>
                        <a:pt x="31" y="37"/>
                      </a:lnTo>
                      <a:lnTo>
                        <a:pt x="30" y="44"/>
                      </a:lnTo>
                      <a:lnTo>
                        <a:pt x="2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9358" name="Group 157"/>
                <p:cNvGrpSpPr>
                  <a:grpSpLocks noChangeAspect="1"/>
                </p:cNvGrpSpPr>
                <p:nvPr/>
              </p:nvGrpSpPr>
              <p:grpSpPr bwMode="auto">
                <a:xfrm flipH="1">
                  <a:off x="4560" y="960"/>
                  <a:ext cx="336" cy="226"/>
                  <a:chOff x="4993" y="1109"/>
                  <a:chExt cx="336" cy="226"/>
                </a:xfrm>
              </p:grpSpPr>
              <p:sp>
                <p:nvSpPr>
                  <p:cNvPr id="9359" name="Freeform 158"/>
                  <p:cNvSpPr>
                    <a:spLocks noChangeAspect="1"/>
                  </p:cNvSpPr>
                  <p:nvPr/>
                </p:nvSpPr>
                <p:spPr bwMode="auto">
                  <a:xfrm>
                    <a:off x="4993" y="1109"/>
                    <a:ext cx="336" cy="226"/>
                  </a:xfrm>
                  <a:custGeom>
                    <a:avLst/>
                    <a:gdLst>
                      <a:gd name="T0" fmla="*/ 165 w 673"/>
                      <a:gd name="T1" fmla="*/ 92 h 454"/>
                      <a:gd name="T2" fmla="*/ 145 w 673"/>
                      <a:gd name="T3" fmla="*/ 77 h 454"/>
                      <a:gd name="T4" fmla="*/ 142 w 673"/>
                      <a:gd name="T5" fmla="*/ 73 h 454"/>
                      <a:gd name="T6" fmla="*/ 153 w 673"/>
                      <a:gd name="T7" fmla="*/ 76 h 454"/>
                      <a:gd name="T8" fmla="*/ 152 w 673"/>
                      <a:gd name="T9" fmla="*/ 73 h 454"/>
                      <a:gd name="T10" fmla="*/ 142 w 673"/>
                      <a:gd name="T11" fmla="*/ 67 h 454"/>
                      <a:gd name="T12" fmla="*/ 129 w 673"/>
                      <a:gd name="T13" fmla="*/ 62 h 454"/>
                      <a:gd name="T14" fmla="*/ 118 w 673"/>
                      <a:gd name="T15" fmla="*/ 56 h 454"/>
                      <a:gd name="T16" fmla="*/ 125 w 673"/>
                      <a:gd name="T17" fmla="*/ 56 h 454"/>
                      <a:gd name="T18" fmla="*/ 140 w 673"/>
                      <a:gd name="T19" fmla="*/ 58 h 454"/>
                      <a:gd name="T20" fmla="*/ 133 w 673"/>
                      <a:gd name="T21" fmla="*/ 48 h 454"/>
                      <a:gd name="T22" fmla="*/ 113 w 673"/>
                      <a:gd name="T23" fmla="*/ 35 h 454"/>
                      <a:gd name="T24" fmla="*/ 115 w 673"/>
                      <a:gd name="T25" fmla="*/ 33 h 454"/>
                      <a:gd name="T26" fmla="*/ 125 w 673"/>
                      <a:gd name="T27" fmla="*/ 35 h 454"/>
                      <a:gd name="T28" fmla="*/ 122 w 673"/>
                      <a:gd name="T29" fmla="*/ 29 h 454"/>
                      <a:gd name="T30" fmla="*/ 112 w 673"/>
                      <a:gd name="T31" fmla="*/ 23 h 454"/>
                      <a:gd name="T32" fmla="*/ 100 w 673"/>
                      <a:gd name="T33" fmla="*/ 19 h 454"/>
                      <a:gd name="T34" fmla="*/ 85 w 673"/>
                      <a:gd name="T35" fmla="*/ 18 h 454"/>
                      <a:gd name="T36" fmla="*/ 90 w 673"/>
                      <a:gd name="T37" fmla="*/ 8 h 454"/>
                      <a:gd name="T38" fmla="*/ 73 w 673"/>
                      <a:gd name="T39" fmla="*/ 9 h 454"/>
                      <a:gd name="T40" fmla="*/ 66 w 673"/>
                      <a:gd name="T41" fmla="*/ 10 h 454"/>
                      <a:gd name="T42" fmla="*/ 66 w 673"/>
                      <a:gd name="T43" fmla="*/ 3 h 454"/>
                      <a:gd name="T44" fmla="*/ 57 w 673"/>
                      <a:gd name="T45" fmla="*/ 0 h 454"/>
                      <a:gd name="T46" fmla="*/ 36 w 673"/>
                      <a:gd name="T47" fmla="*/ 7 h 454"/>
                      <a:gd name="T48" fmla="*/ 26 w 673"/>
                      <a:gd name="T49" fmla="*/ 21 h 454"/>
                      <a:gd name="T50" fmla="*/ 28 w 673"/>
                      <a:gd name="T51" fmla="*/ 37 h 454"/>
                      <a:gd name="T52" fmla="*/ 27 w 673"/>
                      <a:gd name="T53" fmla="*/ 45 h 454"/>
                      <a:gd name="T54" fmla="*/ 12 w 673"/>
                      <a:gd name="T55" fmla="*/ 49 h 454"/>
                      <a:gd name="T56" fmla="*/ 1 w 673"/>
                      <a:gd name="T57" fmla="*/ 59 h 454"/>
                      <a:gd name="T58" fmla="*/ 3 w 673"/>
                      <a:gd name="T59" fmla="*/ 81 h 454"/>
                      <a:gd name="T60" fmla="*/ 15 w 673"/>
                      <a:gd name="T61" fmla="*/ 91 h 454"/>
                      <a:gd name="T62" fmla="*/ 21 w 673"/>
                      <a:gd name="T63" fmla="*/ 91 h 454"/>
                      <a:gd name="T64" fmla="*/ 28 w 673"/>
                      <a:gd name="T65" fmla="*/ 102 h 454"/>
                      <a:gd name="T66" fmla="*/ 36 w 673"/>
                      <a:gd name="T67" fmla="*/ 94 h 454"/>
                      <a:gd name="T68" fmla="*/ 47 w 673"/>
                      <a:gd name="T69" fmla="*/ 103 h 454"/>
                      <a:gd name="T70" fmla="*/ 58 w 673"/>
                      <a:gd name="T71" fmla="*/ 109 h 454"/>
                      <a:gd name="T72" fmla="*/ 69 w 673"/>
                      <a:gd name="T73" fmla="*/ 112 h 454"/>
                      <a:gd name="T74" fmla="*/ 73 w 673"/>
                      <a:gd name="T75" fmla="*/ 112 h 454"/>
                      <a:gd name="T76" fmla="*/ 66 w 673"/>
                      <a:gd name="T77" fmla="*/ 106 h 454"/>
                      <a:gd name="T78" fmla="*/ 65 w 673"/>
                      <a:gd name="T79" fmla="*/ 102 h 454"/>
                      <a:gd name="T80" fmla="*/ 76 w 673"/>
                      <a:gd name="T81" fmla="*/ 106 h 454"/>
                      <a:gd name="T82" fmla="*/ 89 w 673"/>
                      <a:gd name="T83" fmla="*/ 109 h 454"/>
                      <a:gd name="T84" fmla="*/ 101 w 673"/>
                      <a:gd name="T85" fmla="*/ 111 h 454"/>
                      <a:gd name="T86" fmla="*/ 106 w 673"/>
                      <a:gd name="T87" fmla="*/ 109 h 454"/>
                      <a:gd name="T88" fmla="*/ 95 w 673"/>
                      <a:gd name="T89" fmla="*/ 100 h 454"/>
                      <a:gd name="T90" fmla="*/ 91 w 673"/>
                      <a:gd name="T91" fmla="*/ 95 h 454"/>
                      <a:gd name="T92" fmla="*/ 105 w 673"/>
                      <a:gd name="T93" fmla="*/ 98 h 454"/>
                      <a:gd name="T94" fmla="*/ 121 w 673"/>
                      <a:gd name="T95" fmla="*/ 102 h 454"/>
                      <a:gd name="T96" fmla="*/ 134 w 673"/>
                      <a:gd name="T97" fmla="*/ 104 h 454"/>
                      <a:gd name="T98" fmla="*/ 139 w 673"/>
                      <a:gd name="T99" fmla="*/ 103 h 454"/>
                      <a:gd name="T100" fmla="*/ 128 w 673"/>
                      <a:gd name="T101" fmla="*/ 98 h 454"/>
                      <a:gd name="T102" fmla="*/ 128 w 673"/>
                      <a:gd name="T103" fmla="*/ 94 h 454"/>
                      <a:gd name="T104" fmla="*/ 144 w 673"/>
                      <a:gd name="T105" fmla="*/ 96 h 454"/>
                      <a:gd name="T106" fmla="*/ 156 w 673"/>
                      <a:gd name="T107" fmla="*/ 96 h 454"/>
                      <a:gd name="T108" fmla="*/ 164 w 673"/>
                      <a:gd name="T109" fmla="*/ 98 h 45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w 673"/>
                      <a:gd name="T166" fmla="*/ 0 h 454"/>
                      <a:gd name="T167" fmla="*/ 673 w 673"/>
                      <a:gd name="T168" fmla="*/ 454 h 454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T165" t="T166" r="T167" b="T168"/>
                    <a:pathLst>
                      <a:path w="673" h="454">
                        <a:moveTo>
                          <a:pt x="673" y="410"/>
                        </a:moveTo>
                        <a:lnTo>
                          <a:pt x="671" y="398"/>
                        </a:lnTo>
                        <a:lnTo>
                          <a:pt x="667" y="385"/>
                        </a:lnTo>
                        <a:lnTo>
                          <a:pt x="660" y="372"/>
                        </a:lnTo>
                        <a:lnTo>
                          <a:pt x="649" y="358"/>
                        </a:lnTo>
                        <a:lnTo>
                          <a:pt x="633" y="343"/>
                        </a:lnTo>
                        <a:lnTo>
                          <a:pt x="610" y="328"/>
                        </a:lnTo>
                        <a:lnTo>
                          <a:pt x="580" y="312"/>
                        </a:lnTo>
                        <a:lnTo>
                          <a:pt x="542" y="295"/>
                        </a:lnTo>
                        <a:lnTo>
                          <a:pt x="551" y="294"/>
                        </a:lnTo>
                        <a:lnTo>
                          <a:pt x="561" y="293"/>
                        </a:lnTo>
                        <a:lnTo>
                          <a:pt x="571" y="295"/>
                        </a:lnTo>
                        <a:lnTo>
                          <a:pt x="582" y="297"/>
                        </a:lnTo>
                        <a:lnTo>
                          <a:pt x="593" y="300"/>
                        </a:lnTo>
                        <a:lnTo>
                          <a:pt x="604" y="303"/>
                        </a:lnTo>
                        <a:lnTo>
                          <a:pt x="615" y="307"/>
                        </a:lnTo>
                        <a:lnTo>
                          <a:pt x="626" y="311"/>
                        </a:lnTo>
                        <a:lnTo>
                          <a:pt x="623" y="305"/>
                        </a:lnTo>
                        <a:lnTo>
                          <a:pt x="618" y="299"/>
                        </a:lnTo>
                        <a:lnTo>
                          <a:pt x="611" y="293"/>
                        </a:lnTo>
                        <a:lnTo>
                          <a:pt x="603" y="286"/>
                        </a:lnTo>
                        <a:lnTo>
                          <a:pt x="593" y="281"/>
                        </a:lnTo>
                        <a:lnTo>
                          <a:pt x="581" y="275"/>
                        </a:lnTo>
                        <a:lnTo>
                          <a:pt x="570" y="270"/>
                        </a:lnTo>
                        <a:lnTo>
                          <a:pt x="557" y="265"/>
                        </a:lnTo>
                        <a:lnTo>
                          <a:pt x="545" y="260"/>
                        </a:lnTo>
                        <a:lnTo>
                          <a:pt x="532" y="254"/>
                        </a:lnTo>
                        <a:lnTo>
                          <a:pt x="518" y="249"/>
                        </a:lnTo>
                        <a:lnTo>
                          <a:pt x="505" y="244"/>
                        </a:lnTo>
                        <a:lnTo>
                          <a:pt x="493" y="238"/>
                        </a:lnTo>
                        <a:lnTo>
                          <a:pt x="482" y="233"/>
                        </a:lnTo>
                        <a:lnTo>
                          <a:pt x="472" y="227"/>
                        </a:lnTo>
                        <a:lnTo>
                          <a:pt x="463" y="220"/>
                        </a:lnTo>
                        <a:lnTo>
                          <a:pt x="474" y="222"/>
                        </a:lnTo>
                        <a:lnTo>
                          <a:pt x="487" y="223"/>
                        </a:lnTo>
                        <a:lnTo>
                          <a:pt x="501" y="225"/>
                        </a:lnTo>
                        <a:lnTo>
                          <a:pt x="516" y="227"/>
                        </a:lnTo>
                        <a:lnTo>
                          <a:pt x="533" y="230"/>
                        </a:lnTo>
                        <a:lnTo>
                          <a:pt x="548" y="233"/>
                        </a:lnTo>
                        <a:lnTo>
                          <a:pt x="563" y="236"/>
                        </a:lnTo>
                        <a:lnTo>
                          <a:pt x="577" y="239"/>
                        </a:lnTo>
                        <a:lnTo>
                          <a:pt x="567" y="225"/>
                        </a:lnTo>
                        <a:lnTo>
                          <a:pt x="553" y="209"/>
                        </a:lnTo>
                        <a:lnTo>
                          <a:pt x="535" y="195"/>
                        </a:lnTo>
                        <a:lnTo>
                          <a:pt x="515" y="181"/>
                        </a:lnTo>
                        <a:lnTo>
                          <a:pt x="494" y="168"/>
                        </a:lnTo>
                        <a:lnTo>
                          <a:pt x="473" y="155"/>
                        </a:lnTo>
                        <a:lnTo>
                          <a:pt x="453" y="143"/>
                        </a:lnTo>
                        <a:lnTo>
                          <a:pt x="433" y="134"/>
                        </a:lnTo>
                        <a:lnTo>
                          <a:pt x="442" y="132"/>
                        </a:lnTo>
                        <a:lnTo>
                          <a:pt x="452" y="132"/>
                        </a:lnTo>
                        <a:lnTo>
                          <a:pt x="462" y="133"/>
                        </a:lnTo>
                        <a:lnTo>
                          <a:pt x="472" y="135"/>
                        </a:lnTo>
                        <a:lnTo>
                          <a:pt x="482" y="137"/>
                        </a:lnTo>
                        <a:lnTo>
                          <a:pt x="492" y="139"/>
                        </a:lnTo>
                        <a:lnTo>
                          <a:pt x="501" y="141"/>
                        </a:lnTo>
                        <a:lnTo>
                          <a:pt x="511" y="143"/>
                        </a:lnTo>
                        <a:lnTo>
                          <a:pt x="505" y="134"/>
                        </a:lnTo>
                        <a:lnTo>
                          <a:pt x="498" y="125"/>
                        </a:lnTo>
                        <a:lnTo>
                          <a:pt x="490" y="118"/>
                        </a:lnTo>
                        <a:lnTo>
                          <a:pt x="481" y="111"/>
                        </a:lnTo>
                        <a:lnTo>
                          <a:pt x="472" y="104"/>
                        </a:lnTo>
                        <a:lnTo>
                          <a:pt x="462" y="99"/>
                        </a:lnTo>
                        <a:lnTo>
                          <a:pt x="450" y="94"/>
                        </a:lnTo>
                        <a:lnTo>
                          <a:pt x="439" y="89"/>
                        </a:lnTo>
                        <a:lnTo>
                          <a:pt x="427" y="86"/>
                        </a:lnTo>
                        <a:lnTo>
                          <a:pt x="414" y="82"/>
                        </a:lnTo>
                        <a:lnTo>
                          <a:pt x="401" y="79"/>
                        </a:lnTo>
                        <a:lnTo>
                          <a:pt x="388" y="77"/>
                        </a:lnTo>
                        <a:lnTo>
                          <a:pt x="372" y="76"/>
                        </a:lnTo>
                        <a:lnTo>
                          <a:pt x="358" y="75"/>
                        </a:lnTo>
                        <a:lnTo>
                          <a:pt x="343" y="74"/>
                        </a:lnTo>
                        <a:lnTo>
                          <a:pt x="327" y="74"/>
                        </a:lnTo>
                        <a:lnTo>
                          <a:pt x="400" y="49"/>
                        </a:lnTo>
                        <a:lnTo>
                          <a:pt x="382" y="40"/>
                        </a:lnTo>
                        <a:lnTo>
                          <a:pt x="363" y="34"/>
                        </a:lnTo>
                        <a:lnTo>
                          <a:pt x="345" y="31"/>
                        </a:lnTo>
                        <a:lnTo>
                          <a:pt x="327" y="31"/>
                        </a:lnTo>
                        <a:lnTo>
                          <a:pt x="310" y="33"/>
                        </a:lnTo>
                        <a:lnTo>
                          <a:pt x="295" y="37"/>
                        </a:lnTo>
                        <a:lnTo>
                          <a:pt x="282" y="42"/>
                        </a:lnTo>
                        <a:lnTo>
                          <a:pt x="272" y="49"/>
                        </a:lnTo>
                        <a:lnTo>
                          <a:pt x="270" y="45"/>
                        </a:lnTo>
                        <a:lnTo>
                          <a:pt x="267" y="40"/>
                        </a:lnTo>
                        <a:lnTo>
                          <a:pt x="265" y="35"/>
                        </a:lnTo>
                        <a:lnTo>
                          <a:pt x="263" y="29"/>
                        </a:lnTo>
                        <a:lnTo>
                          <a:pt x="263" y="23"/>
                        </a:lnTo>
                        <a:lnTo>
                          <a:pt x="266" y="15"/>
                        </a:lnTo>
                        <a:lnTo>
                          <a:pt x="272" y="9"/>
                        </a:lnTo>
                        <a:lnTo>
                          <a:pt x="283" y="3"/>
                        </a:lnTo>
                        <a:lnTo>
                          <a:pt x="255" y="0"/>
                        </a:lnTo>
                        <a:lnTo>
                          <a:pt x="229" y="0"/>
                        </a:lnTo>
                        <a:lnTo>
                          <a:pt x="205" y="4"/>
                        </a:lnTo>
                        <a:lnTo>
                          <a:pt x="184" y="10"/>
                        </a:lnTo>
                        <a:lnTo>
                          <a:pt x="164" y="19"/>
                        </a:lnTo>
                        <a:lnTo>
                          <a:pt x="147" y="30"/>
                        </a:lnTo>
                        <a:lnTo>
                          <a:pt x="133" y="42"/>
                        </a:lnTo>
                        <a:lnTo>
                          <a:pt x="121" y="55"/>
                        </a:lnTo>
                        <a:lnTo>
                          <a:pt x="112" y="70"/>
                        </a:lnTo>
                        <a:lnTo>
                          <a:pt x="106" y="87"/>
                        </a:lnTo>
                        <a:lnTo>
                          <a:pt x="104" y="103"/>
                        </a:lnTo>
                        <a:lnTo>
                          <a:pt x="104" y="119"/>
                        </a:lnTo>
                        <a:lnTo>
                          <a:pt x="108" y="135"/>
                        </a:lnTo>
                        <a:lnTo>
                          <a:pt x="114" y="150"/>
                        </a:lnTo>
                        <a:lnTo>
                          <a:pt x="125" y="166"/>
                        </a:lnTo>
                        <a:lnTo>
                          <a:pt x="139" y="180"/>
                        </a:lnTo>
                        <a:lnTo>
                          <a:pt x="126" y="180"/>
                        </a:lnTo>
                        <a:lnTo>
                          <a:pt x="111" y="181"/>
                        </a:lnTo>
                        <a:lnTo>
                          <a:pt x="95" y="182"/>
                        </a:lnTo>
                        <a:lnTo>
                          <a:pt x="79" y="185"/>
                        </a:lnTo>
                        <a:lnTo>
                          <a:pt x="63" y="190"/>
                        </a:lnTo>
                        <a:lnTo>
                          <a:pt x="48" y="196"/>
                        </a:lnTo>
                        <a:lnTo>
                          <a:pt x="35" y="203"/>
                        </a:lnTo>
                        <a:lnTo>
                          <a:pt x="22" y="213"/>
                        </a:lnTo>
                        <a:lnTo>
                          <a:pt x="12" y="226"/>
                        </a:lnTo>
                        <a:lnTo>
                          <a:pt x="4" y="240"/>
                        </a:lnTo>
                        <a:lnTo>
                          <a:pt x="1" y="257"/>
                        </a:lnTo>
                        <a:lnTo>
                          <a:pt x="0" y="277"/>
                        </a:lnTo>
                        <a:lnTo>
                          <a:pt x="4" y="301"/>
                        </a:lnTo>
                        <a:lnTo>
                          <a:pt x="13" y="327"/>
                        </a:lnTo>
                        <a:lnTo>
                          <a:pt x="27" y="356"/>
                        </a:lnTo>
                        <a:lnTo>
                          <a:pt x="48" y="390"/>
                        </a:lnTo>
                        <a:lnTo>
                          <a:pt x="55" y="380"/>
                        </a:lnTo>
                        <a:lnTo>
                          <a:pt x="62" y="366"/>
                        </a:lnTo>
                        <a:lnTo>
                          <a:pt x="68" y="352"/>
                        </a:lnTo>
                        <a:lnTo>
                          <a:pt x="75" y="342"/>
                        </a:lnTo>
                        <a:lnTo>
                          <a:pt x="80" y="353"/>
                        </a:lnTo>
                        <a:lnTo>
                          <a:pt x="86" y="365"/>
                        </a:lnTo>
                        <a:lnTo>
                          <a:pt x="91" y="377"/>
                        </a:lnTo>
                        <a:lnTo>
                          <a:pt x="97" y="389"/>
                        </a:lnTo>
                        <a:lnTo>
                          <a:pt x="105" y="400"/>
                        </a:lnTo>
                        <a:lnTo>
                          <a:pt x="112" y="409"/>
                        </a:lnTo>
                        <a:lnTo>
                          <a:pt x="121" y="418"/>
                        </a:lnTo>
                        <a:lnTo>
                          <a:pt x="130" y="424"/>
                        </a:lnTo>
                        <a:lnTo>
                          <a:pt x="132" y="366"/>
                        </a:lnTo>
                        <a:lnTo>
                          <a:pt x="144" y="377"/>
                        </a:lnTo>
                        <a:lnTo>
                          <a:pt x="156" y="387"/>
                        </a:lnTo>
                        <a:lnTo>
                          <a:pt x="167" y="396"/>
                        </a:lnTo>
                        <a:lnTo>
                          <a:pt x="180" y="405"/>
                        </a:lnTo>
                        <a:lnTo>
                          <a:pt x="191" y="413"/>
                        </a:lnTo>
                        <a:lnTo>
                          <a:pt x="202" y="420"/>
                        </a:lnTo>
                        <a:lnTo>
                          <a:pt x="213" y="427"/>
                        </a:lnTo>
                        <a:lnTo>
                          <a:pt x="224" y="433"/>
                        </a:lnTo>
                        <a:lnTo>
                          <a:pt x="235" y="438"/>
                        </a:lnTo>
                        <a:lnTo>
                          <a:pt x="246" y="442"/>
                        </a:lnTo>
                        <a:lnTo>
                          <a:pt x="256" y="445"/>
                        </a:lnTo>
                        <a:lnTo>
                          <a:pt x="266" y="448"/>
                        </a:lnTo>
                        <a:lnTo>
                          <a:pt x="276" y="451"/>
                        </a:lnTo>
                        <a:lnTo>
                          <a:pt x="285" y="452"/>
                        </a:lnTo>
                        <a:lnTo>
                          <a:pt x="294" y="454"/>
                        </a:lnTo>
                        <a:lnTo>
                          <a:pt x="302" y="454"/>
                        </a:lnTo>
                        <a:lnTo>
                          <a:pt x="295" y="449"/>
                        </a:lnTo>
                        <a:lnTo>
                          <a:pt x="287" y="443"/>
                        </a:lnTo>
                        <a:lnTo>
                          <a:pt x="280" y="438"/>
                        </a:lnTo>
                        <a:lnTo>
                          <a:pt x="272" y="432"/>
                        </a:lnTo>
                        <a:lnTo>
                          <a:pt x="265" y="427"/>
                        </a:lnTo>
                        <a:lnTo>
                          <a:pt x="259" y="419"/>
                        </a:lnTo>
                        <a:lnTo>
                          <a:pt x="254" y="413"/>
                        </a:lnTo>
                        <a:lnTo>
                          <a:pt x="251" y="406"/>
                        </a:lnTo>
                        <a:lnTo>
                          <a:pt x="261" y="410"/>
                        </a:lnTo>
                        <a:lnTo>
                          <a:pt x="271" y="414"/>
                        </a:lnTo>
                        <a:lnTo>
                          <a:pt x="283" y="418"/>
                        </a:lnTo>
                        <a:lnTo>
                          <a:pt x="294" y="422"/>
                        </a:lnTo>
                        <a:lnTo>
                          <a:pt x="306" y="427"/>
                        </a:lnTo>
                        <a:lnTo>
                          <a:pt x="319" y="430"/>
                        </a:lnTo>
                        <a:lnTo>
                          <a:pt x="332" y="434"/>
                        </a:lnTo>
                        <a:lnTo>
                          <a:pt x="344" y="437"/>
                        </a:lnTo>
                        <a:lnTo>
                          <a:pt x="357" y="440"/>
                        </a:lnTo>
                        <a:lnTo>
                          <a:pt x="369" y="443"/>
                        </a:lnTo>
                        <a:lnTo>
                          <a:pt x="382" y="445"/>
                        </a:lnTo>
                        <a:lnTo>
                          <a:pt x="394" y="447"/>
                        </a:lnTo>
                        <a:lnTo>
                          <a:pt x="406" y="448"/>
                        </a:lnTo>
                        <a:lnTo>
                          <a:pt x="417" y="449"/>
                        </a:lnTo>
                        <a:lnTo>
                          <a:pt x="427" y="449"/>
                        </a:lnTo>
                        <a:lnTo>
                          <a:pt x="437" y="448"/>
                        </a:lnTo>
                        <a:lnTo>
                          <a:pt x="426" y="440"/>
                        </a:lnTo>
                        <a:lnTo>
                          <a:pt x="414" y="432"/>
                        </a:lnTo>
                        <a:lnTo>
                          <a:pt x="403" y="422"/>
                        </a:lnTo>
                        <a:lnTo>
                          <a:pt x="392" y="413"/>
                        </a:lnTo>
                        <a:lnTo>
                          <a:pt x="380" y="404"/>
                        </a:lnTo>
                        <a:lnTo>
                          <a:pt x="371" y="395"/>
                        </a:lnTo>
                        <a:lnTo>
                          <a:pt x="363" y="387"/>
                        </a:lnTo>
                        <a:lnTo>
                          <a:pt x="356" y="379"/>
                        </a:lnTo>
                        <a:lnTo>
                          <a:pt x="367" y="382"/>
                        </a:lnTo>
                        <a:lnTo>
                          <a:pt x="380" y="385"/>
                        </a:lnTo>
                        <a:lnTo>
                          <a:pt x="394" y="388"/>
                        </a:lnTo>
                        <a:lnTo>
                          <a:pt x="408" y="392"/>
                        </a:lnTo>
                        <a:lnTo>
                          <a:pt x="423" y="396"/>
                        </a:lnTo>
                        <a:lnTo>
                          <a:pt x="438" y="400"/>
                        </a:lnTo>
                        <a:lnTo>
                          <a:pt x="454" y="404"/>
                        </a:lnTo>
                        <a:lnTo>
                          <a:pt x="469" y="407"/>
                        </a:lnTo>
                        <a:lnTo>
                          <a:pt x="484" y="411"/>
                        </a:lnTo>
                        <a:lnTo>
                          <a:pt x="498" y="414"/>
                        </a:lnTo>
                        <a:lnTo>
                          <a:pt x="512" y="416"/>
                        </a:lnTo>
                        <a:lnTo>
                          <a:pt x="526" y="418"/>
                        </a:lnTo>
                        <a:lnTo>
                          <a:pt x="538" y="420"/>
                        </a:lnTo>
                        <a:lnTo>
                          <a:pt x="549" y="420"/>
                        </a:lnTo>
                        <a:lnTo>
                          <a:pt x="559" y="420"/>
                        </a:lnTo>
                        <a:lnTo>
                          <a:pt x="567" y="418"/>
                        </a:lnTo>
                        <a:lnTo>
                          <a:pt x="557" y="413"/>
                        </a:lnTo>
                        <a:lnTo>
                          <a:pt x="546" y="408"/>
                        </a:lnTo>
                        <a:lnTo>
                          <a:pt x="535" y="404"/>
                        </a:lnTo>
                        <a:lnTo>
                          <a:pt x="525" y="399"/>
                        </a:lnTo>
                        <a:lnTo>
                          <a:pt x="514" y="394"/>
                        </a:lnTo>
                        <a:lnTo>
                          <a:pt x="506" y="389"/>
                        </a:lnTo>
                        <a:lnTo>
                          <a:pt x="500" y="383"/>
                        </a:lnTo>
                        <a:lnTo>
                          <a:pt x="496" y="376"/>
                        </a:lnTo>
                        <a:lnTo>
                          <a:pt x="515" y="379"/>
                        </a:lnTo>
                        <a:lnTo>
                          <a:pt x="534" y="381"/>
                        </a:lnTo>
                        <a:lnTo>
                          <a:pt x="550" y="383"/>
                        </a:lnTo>
                        <a:lnTo>
                          <a:pt x="565" y="384"/>
                        </a:lnTo>
                        <a:lnTo>
                          <a:pt x="579" y="385"/>
                        </a:lnTo>
                        <a:lnTo>
                          <a:pt x="593" y="385"/>
                        </a:lnTo>
                        <a:lnTo>
                          <a:pt x="604" y="386"/>
                        </a:lnTo>
                        <a:lnTo>
                          <a:pt x="615" y="387"/>
                        </a:lnTo>
                        <a:lnTo>
                          <a:pt x="625" y="388"/>
                        </a:lnTo>
                        <a:lnTo>
                          <a:pt x="634" y="389"/>
                        </a:lnTo>
                        <a:lnTo>
                          <a:pt x="642" y="390"/>
                        </a:lnTo>
                        <a:lnTo>
                          <a:pt x="649" y="393"/>
                        </a:lnTo>
                        <a:lnTo>
                          <a:pt x="656" y="396"/>
                        </a:lnTo>
                        <a:lnTo>
                          <a:pt x="663" y="399"/>
                        </a:lnTo>
                        <a:lnTo>
                          <a:pt x="668" y="404"/>
                        </a:lnTo>
                        <a:lnTo>
                          <a:pt x="673" y="410"/>
                        </a:lnTo>
                        <a:close/>
                      </a:path>
                    </a:pathLst>
                  </a:custGeom>
                  <a:solidFill>
                    <a:srgbClr val="00A519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9360" name="Group 15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011" y="1149"/>
                    <a:ext cx="284" cy="163"/>
                    <a:chOff x="5011" y="1149"/>
                    <a:chExt cx="284" cy="163"/>
                  </a:xfrm>
                </p:grpSpPr>
                <p:sp>
                  <p:nvSpPr>
                    <p:cNvPr id="9361" name="Freeform 1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5048" y="1149"/>
                      <a:ext cx="247" cy="163"/>
                    </a:xfrm>
                    <a:custGeom>
                      <a:avLst/>
                      <a:gdLst>
                        <a:gd name="T0" fmla="*/ 15 w 494"/>
                        <a:gd name="T1" fmla="*/ 27 h 325"/>
                        <a:gd name="T2" fmla="*/ 21 w 494"/>
                        <a:gd name="T3" fmla="*/ 28 h 325"/>
                        <a:gd name="T4" fmla="*/ 14 w 494"/>
                        <a:gd name="T5" fmla="*/ 40 h 325"/>
                        <a:gd name="T6" fmla="*/ 0 w 494"/>
                        <a:gd name="T7" fmla="*/ 63 h 325"/>
                        <a:gd name="T8" fmla="*/ 7 w 494"/>
                        <a:gd name="T9" fmla="*/ 55 h 325"/>
                        <a:gd name="T10" fmla="*/ 25 w 494"/>
                        <a:gd name="T11" fmla="*/ 36 h 325"/>
                        <a:gd name="T12" fmla="*/ 31 w 494"/>
                        <a:gd name="T13" fmla="*/ 33 h 325"/>
                        <a:gd name="T14" fmla="*/ 36 w 494"/>
                        <a:gd name="T15" fmla="*/ 36 h 325"/>
                        <a:gd name="T16" fmla="*/ 30 w 494"/>
                        <a:gd name="T17" fmla="*/ 49 h 325"/>
                        <a:gd name="T18" fmla="*/ 27 w 494"/>
                        <a:gd name="T19" fmla="*/ 75 h 325"/>
                        <a:gd name="T20" fmla="*/ 28 w 494"/>
                        <a:gd name="T21" fmla="*/ 61 h 325"/>
                        <a:gd name="T22" fmla="*/ 39 w 494"/>
                        <a:gd name="T23" fmla="*/ 41 h 325"/>
                        <a:gd name="T24" fmla="*/ 46 w 494"/>
                        <a:gd name="T25" fmla="*/ 40 h 325"/>
                        <a:gd name="T26" fmla="*/ 51 w 494"/>
                        <a:gd name="T27" fmla="*/ 42 h 325"/>
                        <a:gd name="T28" fmla="*/ 47 w 494"/>
                        <a:gd name="T29" fmla="*/ 53 h 325"/>
                        <a:gd name="T30" fmla="*/ 53 w 494"/>
                        <a:gd name="T31" fmla="*/ 76 h 325"/>
                        <a:gd name="T32" fmla="*/ 52 w 494"/>
                        <a:gd name="T33" fmla="*/ 73 h 325"/>
                        <a:gd name="T34" fmla="*/ 51 w 494"/>
                        <a:gd name="T35" fmla="*/ 52 h 325"/>
                        <a:gd name="T36" fmla="*/ 62 w 494"/>
                        <a:gd name="T37" fmla="*/ 54 h 325"/>
                        <a:gd name="T38" fmla="*/ 82 w 494"/>
                        <a:gd name="T39" fmla="*/ 74 h 325"/>
                        <a:gd name="T40" fmla="*/ 78 w 494"/>
                        <a:gd name="T41" fmla="*/ 69 h 325"/>
                        <a:gd name="T42" fmla="*/ 62 w 494"/>
                        <a:gd name="T43" fmla="*/ 51 h 325"/>
                        <a:gd name="T44" fmla="*/ 69 w 494"/>
                        <a:gd name="T45" fmla="*/ 50 h 325"/>
                        <a:gd name="T46" fmla="*/ 85 w 494"/>
                        <a:gd name="T47" fmla="*/ 58 h 325"/>
                        <a:gd name="T48" fmla="*/ 105 w 494"/>
                        <a:gd name="T49" fmla="*/ 66 h 325"/>
                        <a:gd name="T50" fmla="*/ 121 w 494"/>
                        <a:gd name="T51" fmla="*/ 72 h 325"/>
                        <a:gd name="T52" fmla="*/ 114 w 494"/>
                        <a:gd name="T53" fmla="*/ 68 h 325"/>
                        <a:gd name="T54" fmla="*/ 97 w 494"/>
                        <a:gd name="T55" fmla="*/ 60 h 325"/>
                        <a:gd name="T56" fmla="*/ 79 w 494"/>
                        <a:gd name="T57" fmla="*/ 52 h 325"/>
                        <a:gd name="T58" fmla="*/ 68 w 494"/>
                        <a:gd name="T59" fmla="*/ 47 h 325"/>
                        <a:gd name="T60" fmla="*/ 78 w 494"/>
                        <a:gd name="T61" fmla="*/ 46 h 325"/>
                        <a:gd name="T62" fmla="*/ 101 w 494"/>
                        <a:gd name="T63" fmla="*/ 51 h 325"/>
                        <a:gd name="T64" fmla="*/ 94 w 494"/>
                        <a:gd name="T65" fmla="*/ 47 h 325"/>
                        <a:gd name="T66" fmla="*/ 79 w 494"/>
                        <a:gd name="T67" fmla="*/ 44 h 325"/>
                        <a:gd name="T68" fmla="*/ 66 w 494"/>
                        <a:gd name="T69" fmla="*/ 43 h 325"/>
                        <a:gd name="T70" fmla="*/ 59 w 494"/>
                        <a:gd name="T71" fmla="*/ 43 h 325"/>
                        <a:gd name="T72" fmla="*/ 71 w 494"/>
                        <a:gd name="T73" fmla="*/ 33 h 325"/>
                        <a:gd name="T74" fmla="*/ 94 w 494"/>
                        <a:gd name="T75" fmla="*/ 35 h 325"/>
                        <a:gd name="T76" fmla="*/ 81 w 494"/>
                        <a:gd name="T77" fmla="*/ 31 h 325"/>
                        <a:gd name="T78" fmla="*/ 66 w 494"/>
                        <a:gd name="T79" fmla="*/ 31 h 325"/>
                        <a:gd name="T80" fmla="*/ 58 w 494"/>
                        <a:gd name="T81" fmla="*/ 36 h 325"/>
                        <a:gd name="T82" fmla="*/ 54 w 494"/>
                        <a:gd name="T83" fmla="*/ 40 h 325"/>
                        <a:gd name="T84" fmla="*/ 49 w 494"/>
                        <a:gd name="T85" fmla="*/ 39 h 325"/>
                        <a:gd name="T86" fmla="*/ 44 w 494"/>
                        <a:gd name="T87" fmla="*/ 37 h 325"/>
                        <a:gd name="T88" fmla="*/ 49 w 494"/>
                        <a:gd name="T89" fmla="*/ 25 h 325"/>
                        <a:gd name="T90" fmla="*/ 73 w 494"/>
                        <a:gd name="T91" fmla="*/ 12 h 325"/>
                        <a:gd name="T92" fmla="*/ 69 w 494"/>
                        <a:gd name="T93" fmla="*/ 10 h 325"/>
                        <a:gd name="T94" fmla="*/ 55 w 494"/>
                        <a:gd name="T95" fmla="*/ 15 h 325"/>
                        <a:gd name="T96" fmla="*/ 45 w 494"/>
                        <a:gd name="T97" fmla="*/ 25 h 325"/>
                        <a:gd name="T98" fmla="*/ 39 w 494"/>
                        <a:gd name="T99" fmla="*/ 34 h 325"/>
                        <a:gd name="T100" fmla="*/ 35 w 494"/>
                        <a:gd name="T101" fmla="*/ 33 h 325"/>
                        <a:gd name="T102" fmla="*/ 30 w 494"/>
                        <a:gd name="T103" fmla="*/ 31 h 325"/>
                        <a:gd name="T104" fmla="*/ 33 w 494"/>
                        <a:gd name="T105" fmla="*/ 17 h 325"/>
                        <a:gd name="T106" fmla="*/ 46 w 494"/>
                        <a:gd name="T107" fmla="*/ 2 h 325"/>
                        <a:gd name="T108" fmla="*/ 35 w 494"/>
                        <a:gd name="T109" fmla="*/ 9 h 325"/>
                        <a:gd name="T110" fmla="*/ 25 w 494"/>
                        <a:gd name="T111" fmla="*/ 27 h 325"/>
                        <a:gd name="T112" fmla="*/ 18 w 494"/>
                        <a:gd name="T113" fmla="*/ 28 h 325"/>
                        <a:gd name="T114" fmla="*/ 12 w 494"/>
                        <a:gd name="T115" fmla="*/ 25 h 325"/>
                        <a:gd name="T116" fmla="*/ 11 w 494"/>
                        <a:gd name="T117" fmla="*/ 24 h 325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w 494"/>
                        <a:gd name="T178" fmla="*/ 0 h 325"/>
                        <a:gd name="T179" fmla="*/ 494 w 494"/>
                        <a:gd name="T180" fmla="*/ 325 h 325"/>
                      </a:gdLst>
                      <a:ahLst/>
                      <a:cxnLst>
                        <a:cxn ang="T118">
                          <a:pos x="T0" y="T1"/>
                        </a:cxn>
                        <a:cxn ang="T119">
                          <a:pos x="T2" y="T3"/>
                        </a:cxn>
                        <a:cxn ang="T120">
                          <a:pos x="T4" y="T5"/>
                        </a:cxn>
                        <a:cxn ang="T121">
                          <a:pos x="T6" y="T7"/>
                        </a:cxn>
                        <a:cxn ang="T122">
                          <a:pos x="T8" y="T9"/>
                        </a:cxn>
                        <a:cxn ang="T123">
                          <a:pos x="T10" y="T11"/>
                        </a:cxn>
                        <a:cxn ang="T124">
                          <a:pos x="T12" y="T13"/>
                        </a:cxn>
                        <a:cxn ang="T125">
                          <a:pos x="T14" y="T15"/>
                        </a:cxn>
                        <a:cxn ang="T126">
                          <a:pos x="T16" y="T17"/>
                        </a:cxn>
                        <a:cxn ang="T127">
                          <a:pos x="T18" y="T19"/>
                        </a:cxn>
                        <a:cxn ang="T128">
                          <a:pos x="T20" y="T21"/>
                        </a:cxn>
                        <a:cxn ang="T129">
                          <a:pos x="T22" y="T23"/>
                        </a:cxn>
                        <a:cxn ang="T130">
                          <a:pos x="T24" y="T25"/>
                        </a:cxn>
                        <a:cxn ang="T131">
                          <a:pos x="T26" y="T27"/>
                        </a:cxn>
                        <a:cxn ang="T132">
                          <a:pos x="T28" y="T29"/>
                        </a:cxn>
                        <a:cxn ang="T133">
                          <a:pos x="T30" y="T31"/>
                        </a:cxn>
                        <a:cxn ang="T134">
                          <a:pos x="T32" y="T33"/>
                        </a:cxn>
                        <a:cxn ang="T135">
                          <a:pos x="T34" y="T35"/>
                        </a:cxn>
                        <a:cxn ang="T136">
                          <a:pos x="T36" y="T37"/>
                        </a:cxn>
                        <a:cxn ang="T137">
                          <a:pos x="T38" y="T39"/>
                        </a:cxn>
                        <a:cxn ang="T138">
                          <a:pos x="T40" y="T41"/>
                        </a:cxn>
                        <a:cxn ang="T139">
                          <a:pos x="T42" y="T43"/>
                        </a:cxn>
                        <a:cxn ang="T140">
                          <a:pos x="T44" y="T45"/>
                        </a:cxn>
                        <a:cxn ang="T141">
                          <a:pos x="T46" y="T47"/>
                        </a:cxn>
                        <a:cxn ang="T142">
                          <a:pos x="T48" y="T49"/>
                        </a:cxn>
                        <a:cxn ang="T143">
                          <a:pos x="T50" y="T51"/>
                        </a:cxn>
                        <a:cxn ang="T144">
                          <a:pos x="T52" y="T53"/>
                        </a:cxn>
                        <a:cxn ang="T145">
                          <a:pos x="T54" y="T55"/>
                        </a:cxn>
                        <a:cxn ang="T146">
                          <a:pos x="T56" y="T57"/>
                        </a:cxn>
                        <a:cxn ang="T147">
                          <a:pos x="T58" y="T59"/>
                        </a:cxn>
                        <a:cxn ang="T148">
                          <a:pos x="T60" y="T61"/>
                        </a:cxn>
                        <a:cxn ang="T149">
                          <a:pos x="T62" y="T63"/>
                        </a:cxn>
                        <a:cxn ang="T150">
                          <a:pos x="T64" y="T65"/>
                        </a:cxn>
                        <a:cxn ang="T151">
                          <a:pos x="T66" y="T67"/>
                        </a:cxn>
                        <a:cxn ang="T152">
                          <a:pos x="T68" y="T69"/>
                        </a:cxn>
                        <a:cxn ang="T153">
                          <a:pos x="T70" y="T71"/>
                        </a:cxn>
                        <a:cxn ang="T154">
                          <a:pos x="T72" y="T73"/>
                        </a:cxn>
                        <a:cxn ang="T155">
                          <a:pos x="T74" y="T75"/>
                        </a:cxn>
                        <a:cxn ang="T156">
                          <a:pos x="T76" y="T77"/>
                        </a:cxn>
                        <a:cxn ang="T157">
                          <a:pos x="T78" y="T79"/>
                        </a:cxn>
                        <a:cxn ang="T158">
                          <a:pos x="T80" y="T81"/>
                        </a:cxn>
                        <a:cxn ang="T159">
                          <a:pos x="T82" y="T83"/>
                        </a:cxn>
                        <a:cxn ang="T160">
                          <a:pos x="T84" y="T85"/>
                        </a:cxn>
                        <a:cxn ang="T161">
                          <a:pos x="T86" y="T87"/>
                        </a:cxn>
                        <a:cxn ang="T162">
                          <a:pos x="T88" y="T89"/>
                        </a:cxn>
                        <a:cxn ang="T163">
                          <a:pos x="T90" y="T91"/>
                        </a:cxn>
                        <a:cxn ang="T164">
                          <a:pos x="T92" y="T93"/>
                        </a:cxn>
                        <a:cxn ang="T165">
                          <a:pos x="T94" y="T95"/>
                        </a:cxn>
                        <a:cxn ang="T166">
                          <a:pos x="T96" y="T97"/>
                        </a:cxn>
                        <a:cxn ang="T167">
                          <a:pos x="T98" y="T99"/>
                        </a:cxn>
                        <a:cxn ang="T168">
                          <a:pos x="T100" y="T101"/>
                        </a:cxn>
                        <a:cxn ang="T169">
                          <a:pos x="T102" y="T103"/>
                        </a:cxn>
                        <a:cxn ang="T170">
                          <a:pos x="T104" y="T105"/>
                        </a:cxn>
                        <a:cxn ang="T171">
                          <a:pos x="T106" y="T107"/>
                        </a:cxn>
                        <a:cxn ang="T172">
                          <a:pos x="T108" y="T109"/>
                        </a:cxn>
                        <a:cxn ang="T173">
                          <a:pos x="T110" y="T111"/>
                        </a:cxn>
                        <a:cxn ang="T174">
                          <a:pos x="T112" y="T113"/>
                        </a:cxn>
                        <a:cxn ang="T175">
                          <a:pos x="T114" y="T115"/>
                        </a:cxn>
                        <a:cxn ang="T176">
                          <a:pos x="T116" y="T117"/>
                        </a:cxn>
                      </a:cxnLst>
                      <a:rect l="T177" t="T178" r="T179" b="T180"/>
                      <a:pathLst>
                        <a:path w="494" h="325">
                          <a:moveTo>
                            <a:pt x="37" y="99"/>
                          </a:moveTo>
                          <a:lnTo>
                            <a:pt x="44" y="102"/>
                          </a:lnTo>
                          <a:lnTo>
                            <a:pt x="52" y="104"/>
                          </a:lnTo>
                          <a:lnTo>
                            <a:pt x="58" y="105"/>
                          </a:lnTo>
                          <a:lnTo>
                            <a:pt x="66" y="106"/>
                          </a:lnTo>
                          <a:lnTo>
                            <a:pt x="72" y="107"/>
                          </a:lnTo>
                          <a:lnTo>
                            <a:pt x="78" y="109"/>
                          </a:lnTo>
                          <a:lnTo>
                            <a:pt x="84" y="112"/>
                          </a:lnTo>
                          <a:lnTo>
                            <a:pt x="89" y="116"/>
                          </a:lnTo>
                          <a:lnTo>
                            <a:pt x="87" y="125"/>
                          </a:lnTo>
                          <a:lnTo>
                            <a:pt x="75" y="139"/>
                          </a:lnTo>
                          <a:lnTo>
                            <a:pt x="56" y="160"/>
                          </a:lnTo>
                          <a:lnTo>
                            <a:pt x="36" y="182"/>
                          </a:lnTo>
                          <a:lnTo>
                            <a:pt x="17" y="205"/>
                          </a:lnTo>
                          <a:lnTo>
                            <a:pt x="3" y="229"/>
                          </a:lnTo>
                          <a:lnTo>
                            <a:pt x="0" y="251"/>
                          </a:lnTo>
                          <a:lnTo>
                            <a:pt x="10" y="269"/>
                          </a:lnTo>
                          <a:lnTo>
                            <a:pt x="9" y="254"/>
                          </a:lnTo>
                          <a:lnTo>
                            <a:pt x="16" y="236"/>
                          </a:lnTo>
                          <a:lnTo>
                            <a:pt x="28" y="217"/>
                          </a:lnTo>
                          <a:lnTo>
                            <a:pt x="44" y="196"/>
                          </a:lnTo>
                          <a:lnTo>
                            <a:pt x="63" y="176"/>
                          </a:lnTo>
                          <a:lnTo>
                            <a:pt x="81" y="157"/>
                          </a:lnTo>
                          <a:lnTo>
                            <a:pt x="98" y="141"/>
                          </a:lnTo>
                          <a:lnTo>
                            <a:pt x="112" y="126"/>
                          </a:lnTo>
                          <a:lnTo>
                            <a:pt x="116" y="128"/>
                          </a:lnTo>
                          <a:lnTo>
                            <a:pt x="121" y="130"/>
                          </a:lnTo>
                          <a:lnTo>
                            <a:pt x="126" y="132"/>
                          </a:lnTo>
                          <a:lnTo>
                            <a:pt x="131" y="134"/>
                          </a:lnTo>
                          <a:lnTo>
                            <a:pt x="136" y="136"/>
                          </a:lnTo>
                          <a:lnTo>
                            <a:pt x="140" y="139"/>
                          </a:lnTo>
                          <a:lnTo>
                            <a:pt x="144" y="141"/>
                          </a:lnTo>
                          <a:lnTo>
                            <a:pt x="148" y="143"/>
                          </a:lnTo>
                          <a:lnTo>
                            <a:pt x="142" y="155"/>
                          </a:lnTo>
                          <a:lnTo>
                            <a:pt x="131" y="173"/>
                          </a:lnTo>
                          <a:lnTo>
                            <a:pt x="117" y="196"/>
                          </a:lnTo>
                          <a:lnTo>
                            <a:pt x="104" y="222"/>
                          </a:lnTo>
                          <a:lnTo>
                            <a:pt x="96" y="249"/>
                          </a:lnTo>
                          <a:lnTo>
                            <a:pt x="96" y="274"/>
                          </a:lnTo>
                          <a:lnTo>
                            <a:pt x="108" y="299"/>
                          </a:lnTo>
                          <a:lnTo>
                            <a:pt x="135" y="318"/>
                          </a:lnTo>
                          <a:lnTo>
                            <a:pt x="116" y="292"/>
                          </a:lnTo>
                          <a:lnTo>
                            <a:pt x="108" y="266"/>
                          </a:lnTo>
                          <a:lnTo>
                            <a:pt x="110" y="242"/>
                          </a:lnTo>
                          <a:lnTo>
                            <a:pt x="118" y="220"/>
                          </a:lnTo>
                          <a:lnTo>
                            <a:pt x="129" y="198"/>
                          </a:lnTo>
                          <a:lnTo>
                            <a:pt x="143" y="180"/>
                          </a:lnTo>
                          <a:lnTo>
                            <a:pt x="155" y="164"/>
                          </a:lnTo>
                          <a:lnTo>
                            <a:pt x="163" y="152"/>
                          </a:lnTo>
                          <a:lnTo>
                            <a:pt x="170" y="155"/>
                          </a:lnTo>
                          <a:lnTo>
                            <a:pt x="176" y="157"/>
                          </a:lnTo>
                          <a:lnTo>
                            <a:pt x="182" y="160"/>
                          </a:lnTo>
                          <a:lnTo>
                            <a:pt x="187" y="162"/>
                          </a:lnTo>
                          <a:lnTo>
                            <a:pt x="192" y="164"/>
                          </a:lnTo>
                          <a:lnTo>
                            <a:pt x="196" y="166"/>
                          </a:lnTo>
                          <a:lnTo>
                            <a:pt x="202" y="168"/>
                          </a:lnTo>
                          <a:lnTo>
                            <a:pt x="207" y="170"/>
                          </a:lnTo>
                          <a:lnTo>
                            <a:pt x="204" y="179"/>
                          </a:lnTo>
                          <a:lnTo>
                            <a:pt x="196" y="193"/>
                          </a:lnTo>
                          <a:lnTo>
                            <a:pt x="188" y="211"/>
                          </a:lnTo>
                          <a:lnTo>
                            <a:pt x="182" y="232"/>
                          </a:lnTo>
                          <a:lnTo>
                            <a:pt x="181" y="254"/>
                          </a:lnTo>
                          <a:lnTo>
                            <a:pt x="189" y="279"/>
                          </a:lnTo>
                          <a:lnTo>
                            <a:pt x="210" y="302"/>
                          </a:lnTo>
                          <a:lnTo>
                            <a:pt x="245" y="325"/>
                          </a:lnTo>
                          <a:lnTo>
                            <a:pt x="235" y="317"/>
                          </a:lnTo>
                          <a:lnTo>
                            <a:pt x="221" y="306"/>
                          </a:lnTo>
                          <a:lnTo>
                            <a:pt x="208" y="292"/>
                          </a:lnTo>
                          <a:lnTo>
                            <a:pt x="196" y="274"/>
                          </a:lnTo>
                          <a:lnTo>
                            <a:pt x="190" y="254"/>
                          </a:lnTo>
                          <a:lnTo>
                            <a:pt x="191" y="232"/>
                          </a:lnTo>
                          <a:lnTo>
                            <a:pt x="202" y="206"/>
                          </a:lnTo>
                          <a:lnTo>
                            <a:pt x="225" y="178"/>
                          </a:lnTo>
                          <a:lnTo>
                            <a:pt x="231" y="184"/>
                          </a:lnTo>
                          <a:lnTo>
                            <a:pt x="239" y="196"/>
                          </a:lnTo>
                          <a:lnTo>
                            <a:pt x="249" y="213"/>
                          </a:lnTo>
                          <a:lnTo>
                            <a:pt x="262" y="233"/>
                          </a:lnTo>
                          <a:lnTo>
                            <a:pt x="279" y="253"/>
                          </a:lnTo>
                          <a:lnTo>
                            <a:pt x="300" y="274"/>
                          </a:lnTo>
                          <a:lnTo>
                            <a:pt x="326" y="294"/>
                          </a:lnTo>
                          <a:lnTo>
                            <a:pt x="360" y="310"/>
                          </a:lnTo>
                          <a:lnTo>
                            <a:pt x="347" y="301"/>
                          </a:lnTo>
                          <a:lnTo>
                            <a:pt x="330" y="289"/>
                          </a:lnTo>
                          <a:lnTo>
                            <a:pt x="311" y="273"/>
                          </a:lnTo>
                          <a:lnTo>
                            <a:pt x="292" y="256"/>
                          </a:lnTo>
                          <a:lnTo>
                            <a:pt x="275" y="239"/>
                          </a:lnTo>
                          <a:lnTo>
                            <a:pt x="260" y="221"/>
                          </a:lnTo>
                          <a:lnTo>
                            <a:pt x="251" y="204"/>
                          </a:lnTo>
                          <a:lnTo>
                            <a:pt x="250" y="189"/>
                          </a:lnTo>
                          <a:lnTo>
                            <a:pt x="255" y="191"/>
                          </a:lnTo>
                          <a:lnTo>
                            <a:pt x="262" y="195"/>
                          </a:lnTo>
                          <a:lnTo>
                            <a:pt x="274" y="200"/>
                          </a:lnTo>
                          <a:lnTo>
                            <a:pt x="288" y="206"/>
                          </a:lnTo>
                          <a:lnTo>
                            <a:pt x="303" y="214"/>
                          </a:lnTo>
                          <a:lnTo>
                            <a:pt x="320" y="221"/>
                          </a:lnTo>
                          <a:lnTo>
                            <a:pt x="338" y="229"/>
                          </a:lnTo>
                          <a:lnTo>
                            <a:pt x="358" y="238"/>
                          </a:lnTo>
                          <a:lnTo>
                            <a:pt x="378" y="246"/>
                          </a:lnTo>
                          <a:lnTo>
                            <a:pt x="397" y="255"/>
                          </a:lnTo>
                          <a:lnTo>
                            <a:pt x="417" y="262"/>
                          </a:lnTo>
                          <a:lnTo>
                            <a:pt x="436" y="270"/>
                          </a:lnTo>
                          <a:lnTo>
                            <a:pt x="453" y="277"/>
                          </a:lnTo>
                          <a:lnTo>
                            <a:pt x="468" y="282"/>
                          </a:lnTo>
                          <a:lnTo>
                            <a:pt x="483" y="286"/>
                          </a:lnTo>
                          <a:lnTo>
                            <a:pt x="494" y="289"/>
                          </a:lnTo>
                          <a:lnTo>
                            <a:pt x="483" y="283"/>
                          </a:lnTo>
                          <a:lnTo>
                            <a:pt x="470" y="277"/>
                          </a:lnTo>
                          <a:lnTo>
                            <a:pt x="455" y="269"/>
                          </a:lnTo>
                          <a:lnTo>
                            <a:pt x="439" y="261"/>
                          </a:lnTo>
                          <a:lnTo>
                            <a:pt x="422" y="254"/>
                          </a:lnTo>
                          <a:lnTo>
                            <a:pt x="403" y="245"/>
                          </a:lnTo>
                          <a:lnTo>
                            <a:pt x="385" y="237"/>
                          </a:lnTo>
                          <a:lnTo>
                            <a:pt x="367" y="229"/>
                          </a:lnTo>
                          <a:lnTo>
                            <a:pt x="349" y="221"/>
                          </a:lnTo>
                          <a:lnTo>
                            <a:pt x="331" y="214"/>
                          </a:lnTo>
                          <a:lnTo>
                            <a:pt x="315" y="206"/>
                          </a:lnTo>
                          <a:lnTo>
                            <a:pt x="301" y="199"/>
                          </a:lnTo>
                          <a:lnTo>
                            <a:pt x="288" y="194"/>
                          </a:lnTo>
                          <a:lnTo>
                            <a:pt x="278" y="189"/>
                          </a:lnTo>
                          <a:lnTo>
                            <a:pt x="271" y="186"/>
                          </a:lnTo>
                          <a:lnTo>
                            <a:pt x="265" y="184"/>
                          </a:lnTo>
                          <a:lnTo>
                            <a:pt x="275" y="180"/>
                          </a:lnTo>
                          <a:lnTo>
                            <a:pt x="291" y="180"/>
                          </a:lnTo>
                          <a:lnTo>
                            <a:pt x="312" y="182"/>
                          </a:lnTo>
                          <a:lnTo>
                            <a:pt x="335" y="185"/>
                          </a:lnTo>
                          <a:lnTo>
                            <a:pt x="360" y="190"/>
                          </a:lnTo>
                          <a:lnTo>
                            <a:pt x="383" y="196"/>
                          </a:lnTo>
                          <a:lnTo>
                            <a:pt x="403" y="201"/>
                          </a:lnTo>
                          <a:lnTo>
                            <a:pt x="419" y="205"/>
                          </a:lnTo>
                          <a:lnTo>
                            <a:pt x="404" y="197"/>
                          </a:lnTo>
                          <a:lnTo>
                            <a:pt x="389" y="190"/>
                          </a:lnTo>
                          <a:lnTo>
                            <a:pt x="374" y="185"/>
                          </a:lnTo>
                          <a:lnTo>
                            <a:pt x="359" y="181"/>
                          </a:lnTo>
                          <a:lnTo>
                            <a:pt x="344" y="177"/>
                          </a:lnTo>
                          <a:lnTo>
                            <a:pt x="329" y="175"/>
                          </a:lnTo>
                          <a:lnTo>
                            <a:pt x="315" y="173"/>
                          </a:lnTo>
                          <a:lnTo>
                            <a:pt x="301" y="172"/>
                          </a:lnTo>
                          <a:lnTo>
                            <a:pt x="288" y="171"/>
                          </a:lnTo>
                          <a:lnTo>
                            <a:pt x="276" y="171"/>
                          </a:lnTo>
                          <a:lnTo>
                            <a:pt x="264" y="171"/>
                          </a:lnTo>
                          <a:lnTo>
                            <a:pt x="254" y="171"/>
                          </a:lnTo>
                          <a:lnTo>
                            <a:pt x="246" y="171"/>
                          </a:lnTo>
                          <a:lnTo>
                            <a:pt x="239" y="171"/>
                          </a:lnTo>
                          <a:lnTo>
                            <a:pt x="233" y="170"/>
                          </a:lnTo>
                          <a:lnTo>
                            <a:pt x="229" y="169"/>
                          </a:lnTo>
                          <a:lnTo>
                            <a:pt x="242" y="150"/>
                          </a:lnTo>
                          <a:lnTo>
                            <a:pt x="261" y="137"/>
                          </a:lnTo>
                          <a:lnTo>
                            <a:pt x="284" y="131"/>
                          </a:lnTo>
                          <a:lnTo>
                            <a:pt x="308" y="129"/>
                          </a:lnTo>
                          <a:lnTo>
                            <a:pt x="332" y="131"/>
                          </a:lnTo>
                          <a:lnTo>
                            <a:pt x="355" y="134"/>
                          </a:lnTo>
                          <a:lnTo>
                            <a:pt x="374" y="137"/>
                          </a:lnTo>
                          <a:lnTo>
                            <a:pt x="387" y="139"/>
                          </a:lnTo>
                          <a:lnTo>
                            <a:pt x="363" y="131"/>
                          </a:lnTo>
                          <a:lnTo>
                            <a:pt x="342" y="125"/>
                          </a:lnTo>
                          <a:lnTo>
                            <a:pt x="322" y="121"/>
                          </a:lnTo>
                          <a:lnTo>
                            <a:pt x="305" y="119"/>
                          </a:lnTo>
                          <a:lnTo>
                            <a:pt x="290" y="119"/>
                          </a:lnTo>
                          <a:lnTo>
                            <a:pt x="276" y="121"/>
                          </a:lnTo>
                          <a:lnTo>
                            <a:pt x="263" y="123"/>
                          </a:lnTo>
                          <a:lnTo>
                            <a:pt x="253" y="127"/>
                          </a:lnTo>
                          <a:lnTo>
                            <a:pt x="244" y="131"/>
                          </a:lnTo>
                          <a:lnTo>
                            <a:pt x="237" y="136"/>
                          </a:lnTo>
                          <a:lnTo>
                            <a:pt x="230" y="141"/>
                          </a:lnTo>
                          <a:lnTo>
                            <a:pt x="225" y="146"/>
                          </a:lnTo>
                          <a:lnTo>
                            <a:pt x="220" y="151"/>
                          </a:lnTo>
                          <a:lnTo>
                            <a:pt x="217" y="155"/>
                          </a:lnTo>
                          <a:lnTo>
                            <a:pt x="213" y="159"/>
                          </a:lnTo>
                          <a:lnTo>
                            <a:pt x="211" y="161"/>
                          </a:lnTo>
                          <a:lnTo>
                            <a:pt x="206" y="159"/>
                          </a:lnTo>
                          <a:lnTo>
                            <a:pt x="201" y="157"/>
                          </a:lnTo>
                          <a:lnTo>
                            <a:pt x="196" y="155"/>
                          </a:lnTo>
                          <a:lnTo>
                            <a:pt x="191" y="153"/>
                          </a:lnTo>
                          <a:lnTo>
                            <a:pt x="186" y="151"/>
                          </a:lnTo>
                          <a:lnTo>
                            <a:pt x="180" y="148"/>
                          </a:lnTo>
                          <a:lnTo>
                            <a:pt x="174" y="146"/>
                          </a:lnTo>
                          <a:lnTo>
                            <a:pt x="167" y="143"/>
                          </a:lnTo>
                          <a:lnTo>
                            <a:pt x="173" y="129"/>
                          </a:lnTo>
                          <a:lnTo>
                            <a:pt x="182" y="114"/>
                          </a:lnTo>
                          <a:lnTo>
                            <a:pt x="195" y="97"/>
                          </a:lnTo>
                          <a:lnTo>
                            <a:pt x="213" y="81"/>
                          </a:lnTo>
                          <a:lnTo>
                            <a:pt x="234" y="66"/>
                          </a:lnTo>
                          <a:lnTo>
                            <a:pt x="259" y="54"/>
                          </a:lnTo>
                          <a:lnTo>
                            <a:pt x="289" y="47"/>
                          </a:lnTo>
                          <a:lnTo>
                            <a:pt x="323" y="44"/>
                          </a:lnTo>
                          <a:lnTo>
                            <a:pt x="305" y="39"/>
                          </a:lnTo>
                          <a:lnTo>
                            <a:pt x="289" y="36"/>
                          </a:lnTo>
                          <a:lnTo>
                            <a:pt x="273" y="37"/>
                          </a:lnTo>
                          <a:lnTo>
                            <a:pt x="257" y="40"/>
                          </a:lnTo>
                          <a:lnTo>
                            <a:pt x="243" y="45"/>
                          </a:lnTo>
                          <a:lnTo>
                            <a:pt x="229" y="52"/>
                          </a:lnTo>
                          <a:lnTo>
                            <a:pt x="217" y="60"/>
                          </a:lnTo>
                          <a:lnTo>
                            <a:pt x="206" y="69"/>
                          </a:lnTo>
                          <a:lnTo>
                            <a:pt x="194" y="80"/>
                          </a:lnTo>
                          <a:lnTo>
                            <a:pt x="185" y="90"/>
                          </a:lnTo>
                          <a:lnTo>
                            <a:pt x="177" y="100"/>
                          </a:lnTo>
                          <a:lnTo>
                            <a:pt x="169" y="110"/>
                          </a:lnTo>
                          <a:lnTo>
                            <a:pt x="163" y="119"/>
                          </a:lnTo>
                          <a:lnTo>
                            <a:pt x="157" y="126"/>
                          </a:lnTo>
                          <a:lnTo>
                            <a:pt x="153" y="133"/>
                          </a:lnTo>
                          <a:lnTo>
                            <a:pt x="150" y="137"/>
                          </a:lnTo>
                          <a:lnTo>
                            <a:pt x="146" y="135"/>
                          </a:lnTo>
                          <a:lnTo>
                            <a:pt x="142" y="134"/>
                          </a:lnTo>
                          <a:lnTo>
                            <a:pt x="138" y="132"/>
                          </a:lnTo>
                          <a:lnTo>
                            <a:pt x="133" y="129"/>
                          </a:lnTo>
                          <a:lnTo>
                            <a:pt x="127" y="127"/>
                          </a:lnTo>
                          <a:lnTo>
                            <a:pt x="122" y="125"/>
                          </a:lnTo>
                          <a:lnTo>
                            <a:pt x="118" y="124"/>
                          </a:lnTo>
                          <a:lnTo>
                            <a:pt x="113" y="122"/>
                          </a:lnTo>
                          <a:lnTo>
                            <a:pt x="116" y="104"/>
                          </a:lnTo>
                          <a:lnTo>
                            <a:pt x="122" y="86"/>
                          </a:lnTo>
                          <a:lnTo>
                            <a:pt x="132" y="67"/>
                          </a:lnTo>
                          <a:lnTo>
                            <a:pt x="143" y="49"/>
                          </a:lnTo>
                          <a:lnTo>
                            <a:pt x="155" y="33"/>
                          </a:lnTo>
                          <a:lnTo>
                            <a:pt x="168" y="19"/>
                          </a:lnTo>
                          <a:lnTo>
                            <a:pt x="182" y="8"/>
                          </a:lnTo>
                          <a:lnTo>
                            <a:pt x="196" y="0"/>
                          </a:lnTo>
                          <a:lnTo>
                            <a:pt x="174" y="3"/>
                          </a:lnTo>
                          <a:lnTo>
                            <a:pt x="155" y="15"/>
                          </a:lnTo>
                          <a:lnTo>
                            <a:pt x="140" y="33"/>
                          </a:lnTo>
                          <a:lnTo>
                            <a:pt x="126" y="53"/>
                          </a:lnTo>
                          <a:lnTo>
                            <a:pt x="115" y="75"/>
                          </a:lnTo>
                          <a:lnTo>
                            <a:pt x="106" y="94"/>
                          </a:lnTo>
                          <a:lnTo>
                            <a:pt x="98" y="107"/>
                          </a:lnTo>
                          <a:lnTo>
                            <a:pt x="91" y="112"/>
                          </a:lnTo>
                          <a:lnTo>
                            <a:pt x="84" y="112"/>
                          </a:lnTo>
                          <a:lnTo>
                            <a:pt x="78" y="111"/>
                          </a:lnTo>
                          <a:lnTo>
                            <a:pt x="72" y="109"/>
                          </a:lnTo>
                          <a:lnTo>
                            <a:pt x="66" y="107"/>
                          </a:lnTo>
                          <a:lnTo>
                            <a:pt x="59" y="104"/>
                          </a:lnTo>
                          <a:lnTo>
                            <a:pt x="53" y="101"/>
                          </a:lnTo>
                          <a:lnTo>
                            <a:pt x="46" y="98"/>
                          </a:lnTo>
                          <a:lnTo>
                            <a:pt x="39" y="95"/>
                          </a:lnTo>
                          <a:lnTo>
                            <a:pt x="40" y="95"/>
                          </a:lnTo>
                          <a:lnTo>
                            <a:pt x="42" y="95"/>
                          </a:lnTo>
                          <a:lnTo>
                            <a:pt x="42" y="96"/>
                          </a:lnTo>
                          <a:lnTo>
                            <a:pt x="37" y="99"/>
                          </a:lnTo>
                          <a:close/>
                        </a:path>
                      </a:pathLst>
                    </a:custGeom>
                    <a:solidFill>
                      <a:srgbClr val="0066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62" name="Freeform 1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5011" y="1225"/>
                      <a:ext cx="35" cy="22"/>
                    </a:xfrm>
                    <a:custGeom>
                      <a:avLst/>
                      <a:gdLst>
                        <a:gd name="T0" fmla="*/ 18 w 70"/>
                        <a:gd name="T1" fmla="*/ 10 h 43"/>
                        <a:gd name="T2" fmla="*/ 17 w 70"/>
                        <a:gd name="T3" fmla="*/ 11 h 43"/>
                        <a:gd name="T4" fmla="*/ 16 w 70"/>
                        <a:gd name="T5" fmla="*/ 11 h 43"/>
                        <a:gd name="T6" fmla="*/ 14 w 70"/>
                        <a:gd name="T7" fmla="*/ 11 h 43"/>
                        <a:gd name="T8" fmla="*/ 13 w 70"/>
                        <a:gd name="T9" fmla="*/ 11 h 43"/>
                        <a:gd name="T10" fmla="*/ 12 w 70"/>
                        <a:gd name="T11" fmla="*/ 11 h 43"/>
                        <a:gd name="T12" fmla="*/ 10 w 70"/>
                        <a:gd name="T13" fmla="*/ 11 h 43"/>
                        <a:gd name="T14" fmla="*/ 9 w 70"/>
                        <a:gd name="T15" fmla="*/ 10 h 43"/>
                        <a:gd name="T16" fmla="*/ 7 w 70"/>
                        <a:gd name="T17" fmla="*/ 9 h 43"/>
                        <a:gd name="T18" fmla="*/ 5 w 70"/>
                        <a:gd name="T19" fmla="*/ 8 h 43"/>
                        <a:gd name="T20" fmla="*/ 3 w 70"/>
                        <a:gd name="T21" fmla="*/ 8 h 43"/>
                        <a:gd name="T22" fmla="*/ 2 w 70"/>
                        <a:gd name="T23" fmla="*/ 7 h 43"/>
                        <a:gd name="T24" fmla="*/ 1 w 70"/>
                        <a:gd name="T25" fmla="*/ 5 h 43"/>
                        <a:gd name="T26" fmla="*/ 1 w 70"/>
                        <a:gd name="T27" fmla="*/ 4 h 43"/>
                        <a:gd name="T28" fmla="*/ 1 w 70"/>
                        <a:gd name="T29" fmla="*/ 3 h 43"/>
                        <a:gd name="T30" fmla="*/ 0 w 70"/>
                        <a:gd name="T31" fmla="*/ 3 h 43"/>
                        <a:gd name="T32" fmla="*/ 1 w 70"/>
                        <a:gd name="T33" fmla="*/ 2 h 43"/>
                        <a:gd name="T34" fmla="*/ 1 w 70"/>
                        <a:gd name="T35" fmla="*/ 1 h 43"/>
                        <a:gd name="T36" fmla="*/ 1 w 70"/>
                        <a:gd name="T37" fmla="*/ 1 h 43"/>
                        <a:gd name="T38" fmla="*/ 2 w 70"/>
                        <a:gd name="T39" fmla="*/ 0 h 43"/>
                        <a:gd name="T40" fmla="*/ 3 w 70"/>
                        <a:gd name="T41" fmla="*/ 0 h 43"/>
                        <a:gd name="T42" fmla="*/ 5 w 70"/>
                        <a:gd name="T43" fmla="*/ 0 h 43"/>
                        <a:gd name="T44" fmla="*/ 7 w 70"/>
                        <a:gd name="T45" fmla="*/ 1 h 43"/>
                        <a:gd name="T46" fmla="*/ 9 w 70"/>
                        <a:gd name="T47" fmla="*/ 1 h 43"/>
                        <a:gd name="T48" fmla="*/ 10 w 70"/>
                        <a:gd name="T49" fmla="*/ 2 h 43"/>
                        <a:gd name="T50" fmla="*/ 12 w 70"/>
                        <a:gd name="T51" fmla="*/ 3 h 43"/>
                        <a:gd name="T52" fmla="*/ 13 w 70"/>
                        <a:gd name="T53" fmla="*/ 4 h 43"/>
                        <a:gd name="T54" fmla="*/ 14 w 70"/>
                        <a:gd name="T55" fmla="*/ 5 h 43"/>
                        <a:gd name="T56" fmla="*/ 16 w 70"/>
                        <a:gd name="T57" fmla="*/ 6 h 43"/>
                        <a:gd name="T58" fmla="*/ 17 w 70"/>
                        <a:gd name="T59" fmla="*/ 7 h 43"/>
                        <a:gd name="T60" fmla="*/ 18 w 70"/>
                        <a:gd name="T61" fmla="*/ 8 h 43"/>
                        <a:gd name="T62" fmla="*/ 18 w 70"/>
                        <a:gd name="T63" fmla="*/ 9 h 43"/>
                        <a:gd name="T64" fmla="*/ 18 w 70"/>
                        <a:gd name="T65" fmla="*/ 10 h 43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70"/>
                        <a:gd name="T100" fmla="*/ 0 h 43"/>
                        <a:gd name="T101" fmla="*/ 70 w 70"/>
                        <a:gd name="T102" fmla="*/ 43 h 43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70" h="43">
                          <a:moveTo>
                            <a:pt x="69" y="38"/>
                          </a:moveTo>
                          <a:lnTo>
                            <a:pt x="67" y="41"/>
                          </a:lnTo>
                          <a:lnTo>
                            <a:pt x="64" y="42"/>
                          </a:lnTo>
                          <a:lnTo>
                            <a:pt x="59" y="43"/>
                          </a:lnTo>
                          <a:lnTo>
                            <a:pt x="54" y="43"/>
                          </a:lnTo>
                          <a:lnTo>
                            <a:pt x="48" y="43"/>
                          </a:lnTo>
                          <a:lnTo>
                            <a:pt x="41" y="41"/>
                          </a:lnTo>
                          <a:lnTo>
                            <a:pt x="35" y="39"/>
                          </a:lnTo>
                          <a:lnTo>
                            <a:pt x="28" y="36"/>
                          </a:lnTo>
                          <a:lnTo>
                            <a:pt x="21" y="32"/>
                          </a:lnTo>
                          <a:lnTo>
                            <a:pt x="15" y="29"/>
                          </a:lnTo>
                          <a:lnTo>
                            <a:pt x="10" y="25"/>
                          </a:lnTo>
                          <a:lnTo>
                            <a:pt x="6" y="20"/>
                          </a:lnTo>
                          <a:lnTo>
                            <a:pt x="3" y="16"/>
                          </a:lnTo>
                          <a:lnTo>
                            <a:pt x="1" y="12"/>
                          </a:lnTo>
                          <a:lnTo>
                            <a:pt x="0" y="9"/>
                          </a:lnTo>
                          <a:lnTo>
                            <a:pt x="1" y="5"/>
                          </a:lnTo>
                          <a:lnTo>
                            <a:pt x="3" y="2"/>
                          </a:lnTo>
                          <a:lnTo>
                            <a:pt x="6" y="1"/>
                          </a:lnTo>
                          <a:lnTo>
                            <a:pt x="10" y="0"/>
                          </a:lnTo>
                          <a:lnTo>
                            <a:pt x="15" y="0"/>
                          </a:lnTo>
                          <a:lnTo>
                            <a:pt x="21" y="0"/>
                          </a:lnTo>
                          <a:lnTo>
                            <a:pt x="28" y="2"/>
                          </a:lnTo>
                          <a:lnTo>
                            <a:pt x="34" y="4"/>
                          </a:lnTo>
                          <a:lnTo>
                            <a:pt x="41" y="7"/>
                          </a:lnTo>
                          <a:lnTo>
                            <a:pt x="48" y="11"/>
                          </a:lnTo>
                          <a:lnTo>
                            <a:pt x="54" y="15"/>
                          </a:lnTo>
                          <a:lnTo>
                            <a:pt x="59" y="19"/>
                          </a:lnTo>
                          <a:lnTo>
                            <a:pt x="64" y="23"/>
                          </a:lnTo>
                          <a:lnTo>
                            <a:pt x="67" y="27"/>
                          </a:lnTo>
                          <a:lnTo>
                            <a:pt x="69" y="31"/>
                          </a:lnTo>
                          <a:lnTo>
                            <a:pt x="70" y="35"/>
                          </a:lnTo>
                          <a:lnTo>
                            <a:pt x="69" y="38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9241" name="Group 162"/>
              <p:cNvGrpSpPr>
                <a:grpSpLocks noChangeAspect="1"/>
              </p:cNvGrpSpPr>
              <p:nvPr/>
            </p:nvGrpSpPr>
            <p:grpSpPr bwMode="auto">
              <a:xfrm rot="1596131">
                <a:off x="1872" y="2784"/>
                <a:ext cx="624" cy="273"/>
                <a:chOff x="4560" y="639"/>
                <a:chExt cx="816" cy="547"/>
              </a:xfrm>
            </p:grpSpPr>
            <p:sp>
              <p:nvSpPr>
                <p:cNvPr id="9283" name="Freeform 163"/>
                <p:cNvSpPr>
                  <a:spLocks noChangeAspect="1"/>
                </p:cNvSpPr>
                <p:nvPr/>
              </p:nvSpPr>
              <p:spPr bwMode="auto">
                <a:xfrm>
                  <a:off x="5075" y="704"/>
                  <a:ext cx="301" cy="266"/>
                </a:xfrm>
                <a:custGeom>
                  <a:avLst/>
                  <a:gdLst>
                    <a:gd name="T0" fmla="*/ 147 w 602"/>
                    <a:gd name="T1" fmla="*/ 1 h 533"/>
                    <a:gd name="T2" fmla="*/ 139 w 602"/>
                    <a:gd name="T3" fmla="*/ 1 h 533"/>
                    <a:gd name="T4" fmla="*/ 129 w 602"/>
                    <a:gd name="T5" fmla="*/ 4 h 533"/>
                    <a:gd name="T6" fmla="*/ 113 w 602"/>
                    <a:gd name="T7" fmla="*/ 13 h 533"/>
                    <a:gd name="T8" fmla="*/ 112 w 602"/>
                    <a:gd name="T9" fmla="*/ 9 h 533"/>
                    <a:gd name="T10" fmla="*/ 121 w 602"/>
                    <a:gd name="T11" fmla="*/ 2 h 533"/>
                    <a:gd name="T12" fmla="*/ 117 w 602"/>
                    <a:gd name="T13" fmla="*/ 1 h 533"/>
                    <a:gd name="T14" fmla="*/ 107 w 602"/>
                    <a:gd name="T15" fmla="*/ 6 h 533"/>
                    <a:gd name="T16" fmla="*/ 96 w 602"/>
                    <a:gd name="T17" fmla="*/ 14 h 533"/>
                    <a:gd name="T18" fmla="*/ 85 w 602"/>
                    <a:gd name="T19" fmla="*/ 21 h 533"/>
                    <a:gd name="T20" fmla="*/ 88 w 602"/>
                    <a:gd name="T21" fmla="*/ 15 h 533"/>
                    <a:gd name="T22" fmla="*/ 99 w 602"/>
                    <a:gd name="T23" fmla="*/ 3 h 533"/>
                    <a:gd name="T24" fmla="*/ 95 w 602"/>
                    <a:gd name="T25" fmla="*/ 1 h 533"/>
                    <a:gd name="T26" fmla="*/ 84 w 602"/>
                    <a:gd name="T27" fmla="*/ 5 h 533"/>
                    <a:gd name="T28" fmla="*/ 74 w 602"/>
                    <a:gd name="T29" fmla="*/ 10 h 533"/>
                    <a:gd name="T30" fmla="*/ 62 w 602"/>
                    <a:gd name="T31" fmla="*/ 16 h 533"/>
                    <a:gd name="T32" fmla="*/ 65 w 602"/>
                    <a:gd name="T33" fmla="*/ 11 h 533"/>
                    <a:gd name="T34" fmla="*/ 71 w 602"/>
                    <a:gd name="T35" fmla="*/ 4 h 533"/>
                    <a:gd name="T36" fmla="*/ 56 w 602"/>
                    <a:gd name="T37" fmla="*/ 7 h 533"/>
                    <a:gd name="T38" fmla="*/ 38 w 602"/>
                    <a:gd name="T39" fmla="*/ 25 h 533"/>
                    <a:gd name="T40" fmla="*/ 30 w 602"/>
                    <a:gd name="T41" fmla="*/ 19 h 533"/>
                    <a:gd name="T42" fmla="*/ 21 w 602"/>
                    <a:gd name="T43" fmla="*/ 33 h 533"/>
                    <a:gd name="T44" fmla="*/ 19 w 602"/>
                    <a:gd name="T45" fmla="*/ 40 h 533"/>
                    <a:gd name="T46" fmla="*/ 13 w 602"/>
                    <a:gd name="T47" fmla="*/ 37 h 533"/>
                    <a:gd name="T48" fmla="*/ 5 w 602"/>
                    <a:gd name="T49" fmla="*/ 43 h 533"/>
                    <a:gd name="T50" fmla="*/ 0 w 602"/>
                    <a:gd name="T51" fmla="*/ 64 h 533"/>
                    <a:gd name="T52" fmla="*/ 6 w 602"/>
                    <a:gd name="T53" fmla="*/ 80 h 533"/>
                    <a:gd name="T54" fmla="*/ 21 w 602"/>
                    <a:gd name="T55" fmla="*/ 87 h 533"/>
                    <a:gd name="T56" fmla="*/ 27 w 602"/>
                    <a:gd name="T57" fmla="*/ 92 h 533"/>
                    <a:gd name="T58" fmla="*/ 22 w 602"/>
                    <a:gd name="T59" fmla="*/ 107 h 533"/>
                    <a:gd name="T60" fmla="*/ 26 w 602"/>
                    <a:gd name="T61" fmla="*/ 122 h 533"/>
                    <a:gd name="T62" fmla="*/ 45 w 602"/>
                    <a:gd name="T63" fmla="*/ 132 h 533"/>
                    <a:gd name="T64" fmla="*/ 60 w 602"/>
                    <a:gd name="T65" fmla="*/ 127 h 533"/>
                    <a:gd name="T66" fmla="*/ 63 w 602"/>
                    <a:gd name="T67" fmla="*/ 122 h 533"/>
                    <a:gd name="T68" fmla="*/ 76 w 602"/>
                    <a:gd name="T69" fmla="*/ 122 h 533"/>
                    <a:gd name="T70" fmla="*/ 74 w 602"/>
                    <a:gd name="T71" fmla="*/ 111 h 533"/>
                    <a:gd name="T72" fmla="*/ 87 w 602"/>
                    <a:gd name="T73" fmla="*/ 106 h 533"/>
                    <a:gd name="T74" fmla="*/ 98 w 602"/>
                    <a:gd name="T75" fmla="*/ 99 h 533"/>
                    <a:gd name="T76" fmla="*/ 106 w 602"/>
                    <a:gd name="T77" fmla="*/ 93 h 533"/>
                    <a:gd name="T78" fmla="*/ 108 w 602"/>
                    <a:gd name="T79" fmla="*/ 88 h 533"/>
                    <a:gd name="T80" fmla="*/ 99 w 602"/>
                    <a:gd name="T81" fmla="*/ 92 h 533"/>
                    <a:gd name="T82" fmla="*/ 98 w 602"/>
                    <a:gd name="T83" fmla="*/ 89 h 533"/>
                    <a:gd name="T84" fmla="*/ 117 w 602"/>
                    <a:gd name="T85" fmla="*/ 72 h 533"/>
                    <a:gd name="T86" fmla="*/ 124 w 602"/>
                    <a:gd name="T87" fmla="*/ 60 h 533"/>
                    <a:gd name="T88" fmla="*/ 110 w 602"/>
                    <a:gd name="T89" fmla="*/ 64 h 533"/>
                    <a:gd name="T90" fmla="*/ 106 w 602"/>
                    <a:gd name="T91" fmla="*/ 62 h 533"/>
                    <a:gd name="T92" fmla="*/ 129 w 602"/>
                    <a:gd name="T93" fmla="*/ 41 h 533"/>
                    <a:gd name="T94" fmla="*/ 136 w 602"/>
                    <a:gd name="T95" fmla="*/ 28 h 533"/>
                    <a:gd name="T96" fmla="*/ 126 w 602"/>
                    <a:gd name="T97" fmla="*/ 34 h 533"/>
                    <a:gd name="T98" fmla="*/ 126 w 602"/>
                    <a:gd name="T99" fmla="*/ 29 h 533"/>
                    <a:gd name="T100" fmla="*/ 141 w 602"/>
                    <a:gd name="T101" fmla="*/ 9 h 533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602"/>
                    <a:gd name="T154" fmla="*/ 0 h 533"/>
                    <a:gd name="T155" fmla="*/ 602 w 602"/>
                    <a:gd name="T156" fmla="*/ 533 h 533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602" h="533">
                      <a:moveTo>
                        <a:pt x="602" y="15"/>
                      </a:moveTo>
                      <a:lnTo>
                        <a:pt x="596" y="12"/>
                      </a:lnTo>
                      <a:lnTo>
                        <a:pt x="591" y="9"/>
                      </a:lnTo>
                      <a:lnTo>
                        <a:pt x="585" y="7"/>
                      </a:lnTo>
                      <a:lnTo>
                        <a:pt x="578" y="5"/>
                      </a:lnTo>
                      <a:lnTo>
                        <a:pt x="571" y="4"/>
                      </a:lnTo>
                      <a:lnTo>
                        <a:pt x="562" y="4"/>
                      </a:lnTo>
                      <a:lnTo>
                        <a:pt x="554" y="5"/>
                      </a:lnTo>
                      <a:lnTo>
                        <a:pt x="545" y="6"/>
                      </a:lnTo>
                      <a:lnTo>
                        <a:pt x="535" y="9"/>
                      </a:lnTo>
                      <a:lnTo>
                        <a:pt x="525" y="13"/>
                      </a:lnTo>
                      <a:lnTo>
                        <a:pt x="513" y="18"/>
                      </a:lnTo>
                      <a:lnTo>
                        <a:pt x="500" y="24"/>
                      </a:lnTo>
                      <a:lnTo>
                        <a:pt x="485" y="32"/>
                      </a:lnTo>
                      <a:lnTo>
                        <a:pt x="470" y="41"/>
                      </a:lnTo>
                      <a:lnTo>
                        <a:pt x="454" y="52"/>
                      </a:lnTo>
                      <a:lnTo>
                        <a:pt x="436" y="64"/>
                      </a:lnTo>
                      <a:lnTo>
                        <a:pt x="439" y="55"/>
                      </a:lnTo>
                      <a:lnTo>
                        <a:pt x="444" y="47"/>
                      </a:lnTo>
                      <a:lnTo>
                        <a:pt x="451" y="39"/>
                      </a:lnTo>
                      <a:lnTo>
                        <a:pt x="458" y="31"/>
                      </a:lnTo>
                      <a:lnTo>
                        <a:pt x="466" y="23"/>
                      </a:lnTo>
                      <a:lnTo>
                        <a:pt x="475" y="16"/>
                      </a:lnTo>
                      <a:lnTo>
                        <a:pt x="484" y="8"/>
                      </a:lnTo>
                      <a:lnTo>
                        <a:pt x="493" y="1"/>
                      </a:lnTo>
                      <a:lnTo>
                        <a:pt x="486" y="0"/>
                      </a:lnTo>
                      <a:lnTo>
                        <a:pt x="479" y="1"/>
                      </a:lnTo>
                      <a:lnTo>
                        <a:pt x="470" y="4"/>
                      </a:lnTo>
                      <a:lnTo>
                        <a:pt x="461" y="8"/>
                      </a:lnTo>
                      <a:lnTo>
                        <a:pt x="451" y="14"/>
                      </a:lnTo>
                      <a:lnTo>
                        <a:pt x="441" y="20"/>
                      </a:lnTo>
                      <a:lnTo>
                        <a:pt x="430" y="27"/>
                      </a:lnTo>
                      <a:lnTo>
                        <a:pt x="418" y="35"/>
                      </a:lnTo>
                      <a:lnTo>
                        <a:pt x="407" y="43"/>
                      </a:lnTo>
                      <a:lnTo>
                        <a:pt x="396" y="51"/>
                      </a:lnTo>
                      <a:lnTo>
                        <a:pt x="384" y="59"/>
                      </a:lnTo>
                      <a:lnTo>
                        <a:pt x="373" y="67"/>
                      </a:lnTo>
                      <a:lnTo>
                        <a:pt x="362" y="74"/>
                      </a:lnTo>
                      <a:lnTo>
                        <a:pt x="350" y="82"/>
                      </a:lnTo>
                      <a:lnTo>
                        <a:pt x="340" y="87"/>
                      </a:lnTo>
                      <a:lnTo>
                        <a:pt x="330" y="92"/>
                      </a:lnTo>
                      <a:lnTo>
                        <a:pt x="336" y="83"/>
                      </a:lnTo>
                      <a:lnTo>
                        <a:pt x="344" y="72"/>
                      </a:lnTo>
                      <a:lnTo>
                        <a:pt x="354" y="61"/>
                      </a:lnTo>
                      <a:lnTo>
                        <a:pt x="365" y="49"/>
                      </a:lnTo>
                      <a:lnTo>
                        <a:pt x="375" y="38"/>
                      </a:lnTo>
                      <a:lnTo>
                        <a:pt x="386" y="26"/>
                      </a:lnTo>
                      <a:lnTo>
                        <a:pt x="397" y="15"/>
                      </a:lnTo>
                      <a:lnTo>
                        <a:pt x="407" y="4"/>
                      </a:lnTo>
                      <a:lnTo>
                        <a:pt x="399" y="4"/>
                      </a:lnTo>
                      <a:lnTo>
                        <a:pt x="390" y="5"/>
                      </a:lnTo>
                      <a:lnTo>
                        <a:pt x="380" y="6"/>
                      </a:lnTo>
                      <a:lnTo>
                        <a:pt x="370" y="9"/>
                      </a:lnTo>
                      <a:lnTo>
                        <a:pt x="359" y="13"/>
                      </a:lnTo>
                      <a:lnTo>
                        <a:pt x="348" y="17"/>
                      </a:lnTo>
                      <a:lnTo>
                        <a:pt x="337" y="21"/>
                      </a:lnTo>
                      <a:lnTo>
                        <a:pt x="326" y="26"/>
                      </a:lnTo>
                      <a:lnTo>
                        <a:pt x="315" y="31"/>
                      </a:lnTo>
                      <a:lnTo>
                        <a:pt x="303" y="37"/>
                      </a:lnTo>
                      <a:lnTo>
                        <a:pt x="293" y="42"/>
                      </a:lnTo>
                      <a:lnTo>
                        <a:pt x="281" y="48"/>
                      </a:lnTo>
                      <a:lnTo>
                        <a:pt x="270" y="54"/>
                      </a:lnTo>
                      <a:lnTo>
                        <a:pt x="260" y="60"/>
                      </a:lnTo>
                      <a:lnTo>
                        <a:pt x="251" y="65"/>
                      </a:lnTo>
                      <a:lnTo>
                        <a:pt x="242" y="71"/>
                      </a:lnTo>
                      <a:lnTo>
                        <a:pt x="246" y="62"/>
                      </a:lnTo>
                      <a:lnTo>
                        <a:pt x="251" y="54"/>
                      </a:lnTo>
                      <a:lnTo>
                        <a:pt x="257" y="46"/>
                      </a:lnTo>
                      <a:lnTo>
                        <a:pt x="263" y="39"/>
                      </a:lnTo>
                      <a:lnTo>
                        <a:pt x="270" y="31"/>
                      </a:lnTo>
                      <a:lnTo>
                        <a:pt x="277" y="24"/>
                      </a:lnTo>
                      <a:lnTo>
                        <a:pt x="284" y="17"/>
                      </a:lnTo>
                      <a:lnTo>
                        <a:pt x="292" y="9"/>
                      </a:lnTo>
                      <a:lnTo>
                        <a:pt x="269" y="12"/>
                      </a:lnTo>
                      <a:lnTo>
                        <a:pt x="248" y="18"/>
                      </a:lnTo>
                      <a:lnTo>
                        <a:pt x="227" y="28"/>
                      </a:lnTo>
                      <a:lnTo>
                        <a:pt x="207" y="41"/>
                      </a:lnTo>
                      <a:lnTo>
                        <a:pt x="188" y="58"/>
                      </a:lnTo>
                      <a:lnTo>
                        <a:pt x="170" y="80"/>
                      </a:lnTo>
                      <a:lnTo>
                        <a:pt x="153" y="103"/>
                      </a:lnTo>
                      <a:lnTo>
                        <a:pt x="135" y="129"/>
                      </a:lnTo>
                      <a:lnTo>
                        <a:pt x="152" y="53"/>
                      </a:lnTo>
                      <a:lnTo>
                        <a:pt x="134" y="64"/>
                      </a:lnTo>
                      <a:lnTo>
                        <a:pt x="120" y="76"/>
                      </a:lnTo>
                      <a:lnTo>
                        <a:pt x="108" y="91"/>
                      </a:lnTo>
                      <a:lnTo>
                        <a:pt x="98" y="105"/>
                      </a:lnTo>
                      <a:lnTo>
                        <a:pt x="91" y="120"/>
                      </a:lnTo>
                      <a:lnTo>
                        <a:pt x="86" y="135"/>
                      </a:lnTo>
                      <a:lnTo>
                        <a:pt x="84" y="150"/>
                      </a:lnTo>
                      <a:lnTo>
                        <a:pt x="84" y="162"/>
                      </a:lnTo>
                      <a:lnTo>
                        <a:pt x="80" y="162"/>
                      </a:lnTo>
                      <a:lnTo>
                        <a:pt x="74" y="161"/>
                      </a:lnTo>
                      <a:lnTo>
                        <a:pt x="68" y="161"/>
                      </a:lnTo>
                      <a:lnTo>
                        <a:pt x="62" y="159"/>
                      </a:lnTo>
                      <a:lnTo>
                        <a:pt x="57" y="156"/>
                      </a:lnTo>
                      <a:lnTo>
                        <a:pt x="53" y="150"/>
                      </a:lnTo>
                      <a:lnTo>
                        <a:pt x="51" y="141"/>
                      </a:lnTo>
                      <a:lnTo>
                        <a:pt x="51" y="128"/>
                      </a:lnTo>
                      <a:lnTo>
                        <a:pt x="34" y="151"/>
                      </a:lnTo>
                      <a:lnTo>
                        <a:pt x="21" y="173"/>
                      </a:lnTo>
                      <a:lnTo>
                        <a:pt x="11" y="194"/>
                      </a:lnTo>
                      <a:lnTo>
                        <a:pt x="3" y="217"/>
                      </a:lnTo>
                      <a:lnTo>
                        <a:pt x="0" y="237"/>
                      </a:lnTo>
                      <a:lnTo>
                        <a:pt x="0" y="257"/>
                      </a:lnTo>
                      <a:lnTo>
                        <a:pt x="3" y="275"/>
                      </a:lnTo>
                      <a:lnTo>
                        <a:pt x="9" y="293"/>
                      </a:lnTo>
                      <a:lnTo>
                        <a:pt x="17" y="309"/>
                      </a:lnTo>
                      <a:lnTo>
                        <a:pt x="27" y="322"/>
                      </a:lnTo>
                      <a:lnTo>
                        <a:pt x="39" y="333"/>
                      </a:lnTo>
                      <a:lnTo>
                        <a:pt x="53" y="341"/>
                      </a:lnTo>
                      <a:lnTo>
                        <a:pt x="69" y="347"/>
                      </a:lnTo>
                      <a:lnTo>
                        <a:pt x="87" y="349"/>
                      </a:lnTo>
                      <a:lnTo>
                        <a:pt x="105" y="348"/>
                      </a:lnTo>
                      <a:lnTo>
                        <a:pt x="124" y="344"/>
                      </a:lnTo>
                      <a:lnTo>
                        <a:pt x="117" y="356"/>
                      </a:lnTo>
                      <a:lnTo>
                        <a:pt x="110" y="369"/>
                      </a:lnTo>
                      <a:lnTo>
                        <a:pt x="103" y="383"/>
                      </a:lnTo>
                      <a:lnTo>
                        <a:pt x="97" y="398"/>
                      </a:lnTo>
                      <a:lnTo>
                        <a:pt x="92" y="414"/>
                      </a:lnTo>
                      <a:lnTo>
                        <a:pt x="89" y="430"/>
                      </a:lnTo>
                      <a:lnTo>
                        <a:pt x="89" y="446"/>
                      </a:lnTo>
                      <a:lnTo>
                        <a:pt x="90" y="461"/>
                      </a:lnTo>
                      <a:lnTo>
                        <a:pt x="95" y="476"/>
                      </a:lnTo>
                      <a:lnTo>
                        <a:pt x="104" y="491"/>
                      </a:lnTo>
                      <a:lnTo>
                        <a:pt x="116" y="503"/>
                      </a:lnTo>
                      <a:lnTo>
                        <a:pt x="132" y="514"/>
                      </a:lnTo>
                      <a:lnTo>
                        <a:pt x="155" y="522"/>
                      </a:lnTo>
                      <a:lnTo>
                        <a:pt x="181" y="529"/>
                      </a:lnTo>
                      <a:lnTo>
                        <a:pt x="214" y="532"/>
                      </a:lnTo>
                      <a:lnTo>
                        <a:pt x="253" y="533"/>
                      </a:lnTo>
                      <a:lnTo>
                        <a:pt x="248" y="522"/>
                      </a:lnTo>
                      <a:lnTo>
                        <a:pt x="240" y="509"/>
                      </a:lnTo>
                      <a:lnTo>
                        <a:pt x="232" y="496"/>
                      </a:lnTo>
                      <a:lnTo>
                        <a:pt x="227" y="484"/>
                      </a:lnTo>
                      <a:lnTo>
                        <a:pt x="239" y="485"/>
                      </a:lnTo>
                      <a:lnTo>
                        <a:pt x="252" y="488"/>
                      </a:lnTo>
                      <a:lnTo>
                        <a:pt x="265" y="490"/>
                      </a:lnTo>
                      <a:lnTo>
                        <a:pt x="278" y="491"/>
                      </a:lnTo>
                      <a:lnTo>
                        <a:pt x="292" y="491"/>
                      </a:lnTo>
                      <a:lnTo>
                        <a:pt x="304" y="490"/>
                      </a:lnTo>
                      <a:lnTo>
                        <a:pt x="315" y="488"/>
                      </a:lnTo>
                      <a:lnTo>
                        <a:pt x="325" y="482"/>
                      </a:lnTo>
                      <a:lnTo>
                        <a:pt x="277" y="449"/>
                      </a:lnTo>
                      <a:lnTo>
                        <a:pt x="293" y="445"/>
                      </a:lnTo>
                      <a:lnTo>
                        <a:pt x="308" y="440"/>
                      </a:lnTo>
                      <a:lnTo>
                        <a:pt x="322" y="435"/>
                      </a:lnTo>
                      <a:lnTo>
                        <a:pt x="336" y="430"/>
                      </a:lnTo>
                      <a:lnTo>
                        <a:pt x="348" y="424"/>
                      </a:lnTo>
                      <a:lnTo>
                        <a:pt x="361" y="417"/>
                      </a:lnTo>
                      <a:lnTo>
                        <a:pt x="372" y="411"/>
                      </a:lnTo>
                      <a:lnTo>
                        <a:pt x="383" y="405"/>
                      </a:lnTo>
                      <a:lnTo>
                        <a:pt x="393" y="399"/>
                      </a:lnTo>
                      <a:lnTo>
                        <a:pt x="402" y="392"/>
                      </a:lnTo>
                      <a:lnTo>
                        <a:pt x="410" y="386"/>
                      </a:lnTo>
                      <a:lnTo>
                        <a:pt x="418" y="379"/>
                      </a:lnTo>
                      <a:lnTo>
                        <a:pt x="425" y="372"/>
                      </a:lnTo>
                      <a:lnTo>
                        <a:pt x="433" y="366"/>
                      </a:lnTo>
                      <a:lnTo>
                        <a:pt x="438" y="359"/>
                      </a:lnTo>
                      <a:lnTo>
                        <a:pt x="443" y="352"/>
                      </a:lnTo>
                      <a:lnTo>
                        <a:pt x="435" y="355"/>
                      </a:lnTo>
                      <a:lnTo>
                        <a:pt x="425" y="358"/>
                      </a:lnTo>
                      <a:lnTo>
                        <a:pt x="416" y="362"/>
                      </a:lnTo>
                      <a:lnTo>
                        <a:pt x="408" y="365"/>
                      </a:lnTo>
                      <a:lnTo>
                        <a:pt x="399" y="368"/>
                      </a:lnTo>
                      <a:lnTo>
                        <a:pt x="391" y="370"/>
                      </a:lnTo>
                      <a:lnTo>
                        <a:pt x="383" y="371"/>
                      </a:lnTo>
                      <a:lnTo>
                        <a:pt x="375" y="370"/>
                      </a:lnTo>
                      <a:lnTo>
                        <a:pt x="392" y="357"/>
                      </a:lnTo>
                      <a:lnTo>
                        <a:pt x="411" y="341"/>
                      </a:lnTo>
                      <a:lnTo>
                        <a:pt x="432" y="325"/>
                      </a:lnTo>
                      <a:lnTo>
                        <a:pt x="451" y="307"/>
                      </a:lnTo>
                      <a:lnTo>
                        <a:pt x="469" y="289"/>
                      </a:lnTo>
                      <a:lnTo>
                        <a:pt x="485" y="270"/>
                      </a:lnTo>
                      <a:lnTo>
                        <a:pt x="499" y="252"/>
                      </a:lnTo>
                      <a:lnTo>
                        <a:pt x="509" y="235"/>
                      </a:lnTo>
                      <a:lnTo>
                        <a:pt x="496" y="240"/>
                      </a:lnTo>
                      <a:lnTo>
                        <a:pt x="482" y="245"/>
                      </a:lnTo>
                      <a:lnTo>
                        <a:pt x="469" y="250"/>
                      </a:lnTo>
                      <a:lnTo>
                        <a:pt x="455" y="254"/>
                      </a:lnTo>
                      <a:lnTo>
                        <a:pt x="442" y="258"/>
                      </a:lnTo>
                      <a:lnTo>
                        <a:pt x="430" y="262"/>
                      </a:lnTo>
                      <a:lnTo>
                        <a:pt x="418" y="264"/>
                      </a:lnTo>
                      <a:lnTo>
                        <a:pt x="408" y="266"/>
                      </a:lnTo>
                      <a:lnTo>
                        <a:pt x="425" y="249"/>
                      </a:lnTo>
                      <a:lnTo>
                        <a:pt x="447" y="230"/>
                      </a:lnTo>
                      <a:lnTo>
                        <a:pt x="469" y="208"/>
                      </a:lnTo>
                      <a:lnTo>
                        <a:pt x="492" y="186"/>
                      </a:lnTo>
                      <a:lnTo>
                        <a:pt x="514" y="165"/>
                      </a:lnTo>
                      <a:lnTo>
                        <a:pt x="532" y="143"/>
                      </a:lnTo>
                      <a:lnTo>
                        <a:pt x="545" y="124"/>
                      </a:lnTo>
                      <a:lnTo>
                        <a:pt x="553" y="108"/>
                      </a:lnTo>
                      <a:lnTo>
                        <a:pt x="544" y="114"/>
                      </a:lnTo>
                      <a:lnTo>
                        <a:pt x="534" y="121"/>
                      </a:lnTo>
                      <a:lnTo>
                        <a:pt x="524" y="128"/>
                      </a:lnTo>
                      <a:lnTo>
                        <a:pt x="515" y="134"/>
                      </a:lnTo>
                      <a:lnTo>
                        <a:pt x="505" y="139"/>
                      </a:lnTo>
                      <a:lnTo>
                        <a:pt x="495" y="143"/>
                      </a:lnTo>
                      <a:lnTo>
                        <a:pt x="487" y="145"/>
                      </a:lnTo>
                      <a:lnTo>
                        <a:pt x="479" y="145"/>
                      </a:lnTo>
                      <a:lnTo>
                        <a:pt x="504" y="117"/>
                      </a:lnTo>
                      <a:lnTo>
                        <a:pt x="523" y="92"/>
                      </a:lnTo>
                      <a:lnTo>
                        <a:pt x="539" y="69"/>
                      </a:lnTo>
                      <a:lnTo>
                        <a:pt x="552" y="51"/>
                      </a:lnTo>
                      <a:lnTo>
                        <a:pt x="563" y="36"/>
                      </a:lnTo>
                      <a:lnTo>
                        <a:pt x="576" y="25"/>
                      </a:lnTo>
                      <a:lnTo>
                        <a:pt x="588" y="18"/>
                      </a:lnTo>
                      <a:lnTo>
                        <a:pt x="602" y="15"/>
                      </a:lnTo>
                      <a:close/>
                    </a:path>
                  </a:pathLst>
                </a:custGeom>
                <a:solidFill>
                  <a:srgbClr val="00A51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84" name="Freeform 164"/>
                <p:cNvSpPr>
                  <a:spLocks noChangeAspect="1"/>
                </p:cNvSpPr>
                <p:nvPr/>
              </p:nvSpPr>
              <p:spPr bwMode="auto">
                <a:xfrm>
                  <a:off x="5135" y="719"/>
                  <a:ext cx="202" cy="206"/>
                </a:xfrm>
                <a:custGeom>
                  <a:avLst/>
                  <a:gdLst>
                    <a:gd name="T0" fmla="*/ 8 w 406"/>
                    <a:gd name="T1" fmla="*/ 72 h 412"/>
                    <a:gd name="T2" fmla="*/ 12 w 406"/>
                    <a:gd name="T3" fmla="*/ 68 h 412"/>
                    <a:gd name="T4" fmla="*/ 19 w 406"/>
                    <a:gd name="T5" fmla="*/ 79 h 412"/>
                    <a:gd name="T6" fmla="*/ 32 w 406"/>
                    <a:gd name="T7" fmla="*/ 103 h 412"/>
                    <a:gd name="T8" fmla="*/ 28 w 406"/>
                    <a:gd name="T9" fmla="*/ 93 h 412"/>
                    <a:gd name="T10" fmla="*/ 20 w 406"/>
                    <a:gd name="T11" fmla="*/ 68 h 412"/>
                    <a:gd name="T12" fmla="*/ 22 w 406"/>
                    <a:gd name="T13" fmla="*/ 60 h 412"/>
                    <a:gd name="T14" fmla="*/ 26 w 406"/>
                    <a:gd name="T15" fmla="*/ 57 h 412"/>
                    <a:gd name="T16" fmla="*/ 34 w 406"/>
                    <a:gd name="T17" fmla="*/ 71 h 412"/>
                    <a:gd name="T18" fmla="*/ 55 w 406"/>
                    <a:gd name="T19" fmla="*/ 86 h 412"/>
                    <a:gd name="T20" fmla="*/ 44 w 406"/>
                    <a:gd name="T21" fmla="*/ 78 h 412"/>
                    <a:gd name="T22" fmla="*/ 32 w 406"/>
                    <a:gd name="T23" fmla="*/ 58 h 412"/>
                    <a:gd name="T24" fmla="*/ 35 w 406"/>
                    <a:gd name="T25" fmla="*/ 52 h 412"/>
                    <a:gd name="T26" fmla="*/ 39 w 406"/>
                    <a:gd name="T27" fmla="*/ 49 h 412"/>
                    <a:gd name="T28" fmla="*/ 46 w 406"/>
                    <a:gd name="T29" fmla="*/ 56 h 412"/>
                    <a:gd name="T30" fmla="*/ 69 w 406"/>
                    <a:gd name="T31" fmla="*/ 63 h 412"/>
                    <a:gd name="T32" fmla="*/ 66 w 406"/>
                    <a:gd name="T33" fmla="*/ 62 h 412"/>
                    <a:gd name="T34" fmla="*/ 47 w 406"/>
                    <a:gd name="T35" fmla="*/ 53 h 412"/>
                    <a:gd name="T36" fmla="*/ 48 w 406"/>
                    <a:gd name="T37" fmla="*/ 44 h 412"/>
                    <a:gd name="T38" fmla="*/ 57 w 406"/>
                    <a:gd name="T39" fmla="*/ 44 h 412"/>
                    <a:gd name="T40" fmla="*/ 70 w 406"/>
                    <a:gd name="T41" fmla="*/ 42 h 412"/>
                    <a:gd name="T42" fmla="*/ 85 w 406"/>
                    <a:gd name="T43" fmla="*/ 35 h 412"/>
                    <a:gd name="T44" fmla="*/ 75 w 406"/>
                    <a:gd name="T45" fmla="*/ 38 h 412"/>
                    <a:gd name="T46" fmla="*/ 53 w 406"/>
                    <a:gd name="T47" fmla="*/ 43 h 412"/>
                    <a:gd name="T48" fmla="*/ 54 w 406"/>
                    <a:gd name="T49" fmla="*/ 37 h 412"/>
                    <a:gd name="T50" fmla="*/ 69 w 406"/>
                    <a:gd name="T51" fmla="*/ 26 h 412"/>
                    <a:gd name="T52" fmla="*/ 86 w 406"/>
                    <a:gd name="T53" fmla="*/ 13 h 412"/>
                    <a:gd name="T54" fmla="*/ 99 w 406"/>
                    <a:gd name="T55" fmla="*/ 2 h 412"/>
                    <a:gd name="T56" fmla="*/ 92 w 406"/>
                    <a:gd name="T57" fmla="*/ 6 h 412"/>
                    <a:gd name="T58" fmla="*/ 76 w 406"/>
                    <a:gd name="T59" fmla="*/ 18 h 412"/>
                    <a:gd name="T60" fmla="*/ 61 w 406"/>
                    <a:gd name="T61" fmla="*/ 28 h 412"/>
                    <a:gd name="T62" fmla="*/ 51 w 406"/>
                    <a:gd name="T63" fmla="*/ 36 h 412"/>
                    <a:gd name="T64" fmla="*/ 55 w 406"/>
                    <a:gd name="T65" fmla="*/ 26 h 412"/>
                    <a:gd name="T66" fmla="*/ 70 w 406"/>
                    <a:gd name="T67" fmla="*/ 9 h 412"/>
                    <a:gd name="T68" fmla="*/ 56 w 406"/>
                    <a:gd name="T69" fmla="*/ 22 h 412"/>
                    <a:gd name="T70" fmla="*/ 44 w 406"/>
                    <a:gd name="T71" fmla="*/ 41 h 412"/>
                    <a:gd name="T72" fmla="*/ 41 w 406"/>
                    <a:gd name="T73" fmla="*/ 26 h 412"/>
                    <a:gd name="T74" fmla="*/ 53 w 406"/>
                    <a:gd name="T75" fmla="*/ 7 h 412"/>
                    <a:gd name="T76" fmla="*/ 37 w 406"/>
                    <a:gd name="T77" fmla="*/ 26 h 412"/>
                    <a:gd name="T78" fmla="*/ 38 w 406"/>
                    <a:gd name="T79" fmla="*/ 44 h 412"/>
                    <a:gd name="T80" fmla="*/ 35 w 406"/>
                    <a:gd name="T81" fmla="*/ 49 h 412"/>
                    <a:gd name="T82" fmla="*/ 30 w 406"/>
                    <a:gd name="T83" fmla="*/ 52 h 412"/>
                    <a:gd name="T84" fmla="*/ 23 w 406"/>
                    <a:gd name="T85" fmla="*/ 42 h 412"/>
                    <a:gd name="T86" fmla="*/ 23 w 406"/>
                    <a:gd name="T87" fmla="*/ 14 h 412"/>
                    <a:gd name="T88" fmla="*/ 17 w 406"/>
                    <a:gd name="T89" fmla="*/ 28 h 412"/>
                    <a:gd name="T90" fmla="*/ 24 w 406"/>
                    <a:gd name="T91" fmla="*/ 53 h 412"/>
                    <a:gd name="T92" fmla="*/ 23 w 406"/>
                    <a:gd name="T93" fmla="*/ 58 h 412"/>
                    <a:gd name="T94" fmla="*/ 19 w 406"/>
                    <a:gd name="T95" fmla="*/ 61 h 412"/>
                    <a:gd name="T96" fmla="*/ 8 w 406"/>
                    <a:gd name="T97" fmla="*/ 52 h 412"/>
                    <a:gd name="T98" fmla="*/ 2 w 406"/>
                    <a:gd name="T99" fmla="*/ 34 h 412"/>
                    <a:gd name="T100" fmla="*/ 2 w 406"/>
                    <a:gd name="T101" fmla="*/ 46 h 412"/>
                    <a:gd name="T102" fmla="*/ 13 w 406"/>
                    <a:gd name="T103" fmla="*/ 63 h 412"/>
                    <a:gd name="T104" fmla="*/ 10 w 406"/>
                    <a:gd name="T105" fmla="*/ 70 h 412"/>
                    <a:gd name="T106" fmla="*/ 4 w 406"/>
                    <a:gd name="T107" fmla="*/ 74 h 412"/>
                    <a:gd name="T108" fmla="*/ 3 w 406"/>
                    <a:gd name="T109" fmla="*/ 75 h 41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406"/>
                    <a:gd name="T166" fmla="*/ 0 h 412"/>
                    <a:gd name="T167" fmla="*/ 406 w 406"/>
                    <a:gd name="T168" fmla="*/ 412 h 412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406" h="412">
                      <a:moveTo>
                        <a:pt x="15" y="304"/>
                      </a:moveTo>
                      <a:lnTo>
                        <a:pt x="21" y="299"/>
                      </a:lnTo>
                      <a:lnTo>
                        <a:pt x="26" y="293"/>
                      </a:lnTo>
                      <a:lnTo>
                        <a:pt x="32" y="288"/>
                      </a:lnTo>
                      <a:lnTo>
                        <a:pt x="36" y="283"/>
                      </a:lnTo>
                      <a:lnTo>
                        <a:pt x="40" y="278"/>
                      </a:lnTo>
                      <a:lnTo>
                        <a:pt x="45" y="273"/>
                      </a:lnTo>
                      <a:lnTo>
                        <a:pt x="50" y="270"/>
                      </a:lnTo>
                      <a:lnTo>
                        <a:pt x="56" y="268"/>
                      </a:lnTo>
                      <a:lnTo>
                        <a:pt x="63" y="274"/>
                      </a:lnTo>
                      <a:lnTo>
                        <a:pt x="70" y="291"/>
                      </a:lnTo>
                      <a:lnTo>
                        <a:pt x="77" y="316"/>
                      </a:lnTo>
                      <a:lnTo>
                        <a:pt x="86" y="346"/>
                      </a:lnTo>
                      <a:lnTo>
                        <a:pt x="99" y="374"/>
                      </a:lnTo>
                      <a:lnTo>
                        <a:pt x="112" y="398"/>
                      </a:lnTo>
                      <a:lnTo>
                        <a:pt x="129" y="412"/>
                      </a:lnTo>
                      <a:lnTo>
                        <a:pt x="150" y="412"/>
                      </a:lnTo>
                      <a:lnTo>
                        <a:pt x="136" y="406"/>
                      </a:lnTo>
                      <a:lnTo>
                        <a:pt x="124" y="391"/>
                      </a:lnTo>
                      <a:lnTo>
                        <a:pt x="114" y="370"/>
                      </a:lnTo>
                      <a:lnTo>
                        <a:pt x="104" y="346"/>
                      </a:lnTo>
                      <a:lnTo>
                        <a:pt x="95" y="321"/>
                      </a:lnTo>
                      <a:lnTo>
                        <a:pt x="88" y="295"/>
                      </a:lnTo>
                      <a:lnTo>
                        <a:pt x="81" y="272"/>
                      </a:lnTo>
                      <a:lnTo>
                        <a:pt x="76" y="253"/>
                      </a:lnTo>
                      <a:lnTo>
                        <a:pt x="80" y="249"/>
                      </a:lnTo>
                      <a:lnTo>
                        <a:pt x="84" y="246"/>
                      </a:lnTo>
                      <a:lnTo>
                        <a:pt x="88" y="242"/>
                      </a:lnTo>
                      <a:lnTo>
                        <a:pt x="92" y="239"/>
                      </a:lnTo>
                      <a:lnTo>
                        <a:pt x="96" y="236"/>
                      </a:lnTo>
                      <a:lnTo>
                        <a:pt x="101" y="233"/>
                      </a:lnTo>
                      <a:lnTo>
                        <a:pt x="105" y="230"/>
                      </a:lnTo>
                      <a:lnTo>
                        <a:pt x="108" y="228"/>
                      </a:lnTo>
                      <a:lnTo>
                        <a:pt x="116" y="239"/>
                      </a:lnTo>
                      <a:lnTo>
                        <a:pt x="126" y="259"/>
                      </a:lnTo>
                      <a:lnTo>
                        <a:pt x="139" y="282"/>
                      </a:lnTo>
                      <a:lnTo>
                        <a:pt x="155" y="306"/>
                      </a:lnTo>
                      <a:lnTo>
                        <a:pt x="175" y="327"/>
                      </a:lnTo>
                      <a:lnTo>
                        <a:pt x="198" y="339"/>
                      </a:lnTo>
                      <a:lnTo>
                        <a:pt x="224" y="341"/>
                      </a:lnTo>
                      <a:lnTo>
                        <a:pt x="254" y="327"/>
                      </a:lnTo>
                      <a:lnTo>
                        <a:pt x="222" y="330"/>
                      </a:lnTo>
                      <a:lnTo>
                        <a:pt x="197" y="325"/>
                      </a:lnTo>
                      <a:lnTo>
                        <a:pt x="177" y="310"/>
                      </a:lnTo>
                      <a:lnTo>
                        <a:pt x="160" y="293"/>
                      </a:lnTo>
                      <a:lnTo>
                        <a:pt x="147" y="272"/>
                      </a:lnTo>
                      <a:lnTo>
                        <a:pt x="138" y="252"/>
                      </a:lnTo>
                      <a:lnTo>
                        <a:pt x="130" y="233"/>
                      </a:lnTo>
                      <a:lnTo>
                        <a:pt x="123" y="220"/>
                      </a:lnTo>
                      <a:lnTo>
                        <a:pt x="129" y="215"/>
                      </a:lnTo>
                      <a:lnTo>
                        <a:pt x="135" y="211"/>
                      </a:lnTo>
                      <a:lnTo>
                        <a:pt x="140" y="208"/>
                      </a:lnTo>
                      <a:lnTo>
                        <a:pt x="144" y="204"/>
                      </a:lnTo>
                      <a:lnTo>
                        <a:pt x="148" y="201"/>
                      </a:lnTo>
                      <a:lnTo>
                        <a:pt x="152" y="198"/>
                      </a:lnTo>
                      <a:lnTo>
                        <a:pt x="156" y="195"/>
                      </a:lnTo>
                      <a:lnTo>
                        <a:pt x="160" y="192"/>
                      </a:lnTo>
                      <a:lnTo>
                        <a:pt x="166" y="199"/>
                      </a:lnTo>
                      <a:lnTo>
                        <a:pt x="176" y="212"/>
                      </a:lnTo>
                      <a:lnTo>
                        <a:pt x="187" y="227"/>
                      </a:lnTo>
                      <a:lnTo>
                        <a:pt x="202" y="243"/>
                      </a:lnTo>
                      <a:lnTo>
                        <a:pt x="221" y="255"/>
                      </a:lnTo>
                      <a:lnTo>
                        <a:pt x="247" y="260"/>
                      </a:lnTo>
                      <a:lnTo>
                        <a:pt x="277" y="254"/>
                      </a:lnTo>
                      <a:lnTo>
                        <a:pt x="315" y="234"/>
                      </a:lnTo>
                      <a:lnTo>
                        <a:pt x="302" y="239"/>
                      </a:lnTo>
                      <a:lnTo>
                        <a:pt x="286" y="245"/>
                      </a:lnTo>
                      <a:lnTo>
                        <a:pt x="267" y="250"/>
                      </a:lnTo>
                      <a:lnTo>
                        <a:pt x="247" y="252"/>
                      </a:lnTo>
                      <a:lnTo>
                        <a:pt x="226" y="247"/>
                      </a:lnTo>
                      <a:lnTo>
                        <a:pt x="207" y="235"/>
                      </a:lnTo>
                      <a:lnTo>
                        <a:pt x="190" y="213"/>
                      </a:lnTo>
                      <a:lnTo>
                        <a:pt x="177" y="179"/>
                      </a:lnTo>
                      <a:lnTo>
                        <a:pt x="180" y="177"/>
                      </a:lnTo>
                      <a:lnTo>
                        <a:pt x="185" y="177"/>
                      </a:lnTo>
                      <a:lnTo>
                        <a:pt x="192" y="176"/>
                      </a:lnTo>
                      <a:lnTo>
                        <a:pt x="200" y="176"/>
                      </a:lnTo>
                      <a:lnTo>
                        <a:pt x="209" y="176"/>
                      </a:lnTo>
                      <a:lnTo>
                        <a:pt x="219" y="176"/>
                      </a:lnTo>
                      <a:lnTo>
                        <a:pt x="230" y="175"/>
                      </a:lnTo>
                      <a:lnTo>
                        <a:pt x="243" y="174"/>
                      </a:lnTo>
                      <a:lnTo>
                        <a:pt x="256" y="172"/>
                      </a:lnTo>
                      <a:lnTo>
                        <a:pt x="269" y="170"/>
                      </a:lnTo>
                      <a:lnTo>
                        <a:pt x="283" y="166"/>
                      </a:lnTo>
                      <a:lnTo>
                        <a:pt x="298" y="162"/>
                      </a:lnTo>
                      <a:lnTo>
                        <a:pt x="313" y="155"/>
                      </a:lnTo>
                      <a:lnTo>
                        <a:pt x="328" y="148"/>
                      </a:lnTo>
                      <a:lnTo>
                        <a:pt x="343" y="138"/>
                      </a:lnTo>
                      <a:lnTo>
                        <a:pt x="358" y="127"/>
                      </a:lnTo>
                      <a:lnTo>
                        <a:pt x="344" y="134"/>
                      </a:lnTo>
                      <a:lnTo>
                        <a:pt x="325" y="142"/>
                      </a:lnTo>
                      <a:lnTo>
                        <a:pt x="302" y="152"/>
                      </a:lnTo>
                      <a:lnTo>
                        <a:pt x="278" y="160"/>
                      </a:lnTo>
                      <a:lnTo>
                        <a:pt x="254" y="167"/>
                      </a:lnTo>
                      <a:lnTo>
                        <a:pt x="231" y="170"/>
                      </a:lnTo>
                      <a:lnTo>
                        <a:pt x="213" y="169"/>
                      </a:lnTo>
                      <a:lnTo>
                        <a:pt x="199" y="163"/>
                      </a:lnTo>
                      <a:lnTo>
                        <a:pt x="203" y="160"/>
                      </a:lnTo>
                      <a:lnTo>
                        <a:pt x="210" y="155"/>
                      </a:lnTo>
                      <a:lnTo>
                        <a:pt x="220" y="148"/>
                      </a:lnTo>
                      <a:lnTo>
                        <a:pt x="232" y="139"/>
                      </a:lnTo>
                      <a:lnTo>
                        <a:pt x="246" y="129"/>
                      </a:lnTo>
                      <a:lnTo>
                        <a:pt x="261" y="118"/>
                      </a:lnTo>
                      <a:lnTo>
                        <a:pt x="277" y="105"/>
                      </a:lnTo>
                      <a:lnTo>
                        <a:pt x="294" y="93"/>
                      </a:lnTo>
                      <a:lnTo>
                        <a:pt x="312" y="80"/>
                      </a:lnTo>
                      <a:lnTo>
                        <a:pt x="329" y="67"/>
                      </a:lnTo>
                      <a:lnTo>
                        <a:pt x="345" y="54"/>
                      </a:lnTo>
                      <a:lnTo>
                        <a:pt x="361" y="41"/>
                      </a:lnTo>
                      <a:lnTo>
                        <a:pt x="375" y="29"/>
                      </a:lnTo>
                      <a:lnTo>
                        <a:pt x="388" y="18"/>
                      </a:lnTo>
                      <a:lnTo>
                        <a:pt x="398" y="8"/>
                      </a:lnTo>
                      <a:lnTo>
                        <a:pt x="406" y="0"/>
                      </a:lnTo>
                      <a:lnTo>
                        <a:pt x="396" y="6"/>
                      </a:lnTo>
                      <a:lnTo>
                        <a:pt x="384" y="14"/>
                      </a:lnTo>
                      <a:lnTo>
                        <a:pt x="370" y="24"/>
                      </a:lnTo>
                      <a:lnTo>
                        <a:pt x="355" y="34"/>
                      </a:lnTo>
                      <a:lnTo>
                        <a:pt x="340" y="45"/>
                      </a:lnTo>
                      <a:lnTo>
                        <a:pt x="324" y="57"/>
                      </a:lnTo>
                      <a:lnTo>
                        <a:pt x="307" y="69"/>
                      </a:lnTo>
                      <a:lnTo>
                        <a:pt x="291" y="81"/>
                      </a:lnTo>
                      <a:lnTo>
                        <a:pt x="275" y="93"/>
                      </a:lnTo>
                      <a:lnTo>
                        <a:pt x="260" y="104"/>
                      </a:lnTo>
                      <a:lnTo>
                        <a:pt x="246" y="114"/>
                      </a:lnTo>
                      <a:lnTo>
                        <a:pt x="233" y="124"/>
                      </a:lnTo>
                      <a:lnTo>
                        <a:pt x="222" y="132"/>
                      </a:lnTo>
                      <a:lnTo>
                        <a:pt x="213" y="139"/>
                      </a:lnTo>
                      <a:lnTo>
                        <a:pt x="206" y="144"/>
                      </a:lnTo>
                      <a:lnTo>
                        <a:pt x="202" y="147"/>
                      </a:lnTo>
                      <a:lnTo>
                        <a:pt x="203" y="137"/>
                      </a:lnTo>
                      <a:lnTo>
                        <a:pt x="211" y="123"/>
                      </a:lnTo>
                      <a:lnTo>
                        <a:pt x="223" y="105"/>
                      </a:lnTo>
                      <a:lnTo>
                        <a:pt x="239" y="87"/>
                      </a:lnTo>
                      <a:lnTo>
                        <a:pt x="255" y="68"/>
                      </a:lnTo>
                      <a:lnTo>
                        <a:pt x="271" y="51"/>
                      </a:lnTo>
                      <a:lnTo>
                        <a:pt x="284" y="35"/>
                      </a:lnTo>
                      <a:lnTo>
                        <a:pt x="295" y="24"/>
                      </a:lnTo>
                      <a:lnTo>
                        <a:pt x="268" y="42"/>
                      </a:lnTo>
                      <a:lnTo>
                        <a:pt x="245" y="64"/>
                      </a:lnTo>
                      <a:lnTo>
                        <a:pt x="225" y="87"/>
                      </a:lnTo>
                      <a:lnTo>
                        <a:pt x="209" y="110"/>
                      </a:lnTo>
                      <a:lnTo>
                        <a:pt x="196" y="132"/>
                      </a:lnTo>
                      <a:lnTo>
                        <a:pt x="185" y="150"/>
                      </a:lnTo>
                      <a:lnTo>
                        <a:pt x="177" y="164"/>
                      </a:lnTo>
                      <a:lnTo>
                        <a:pt x="171" y="171"/>
                      </a:lnTo>
                      <a:lnTo>
                        <a:pt x="160" y="150"/>
                      </a:lnTo>
                      <a:lnTo>
                        <a:pt x="159" y="128"/>
                      </a:lnTo>
                      <a:lnTo>
                        <a:pt x="164" y="105"/>
                      </a:lnTo>
                      <a:lnTo>
                        <a:pt x="176" y="83"/>
                      </a:lnTo>
                      <a:lnTo>
                        <a:pt x="189" y="63"/>
                      </a:lnTo>
                      <a:lnTo>
                        <a:pt x="202" y="44"/>
                      </a:lnTo>
                      <a:lnTo>
                        <a:pt x="214" y="30"/>
                      </a:lnTo>
                      <a:lnTo>
                        <a:pt x="223" y="19"/>
                      </a:lnTo>
                      <a:lnTo>
                        <a:pt x="188" y="52"/>
                      </a:lnTo>
                      <a:lnTo>
                        <a:pt x="165" y="81"/>
                      </a:lnTo>
                      <a:lnTo>
                        <a:pt x="151" y="107"/>
                      </a:lnTo>
                      <a:lnTo>
                        <a:pt x="146" y="130"/>
                      </a:lnTo>
                      <a:lnTo>
                        <a:pt x="145" y="148"/>
                      </a:lnTo>
                      <a:lnTo>
                        <a:pt x="148" y="164"/>
                      </a:lnTo>
                      <a:lnTo>
                        <a:pt x="152" y="175"/>
                      </a:lnTo>
                      <a:lnTo>
                        <a:pt x="154" y="184"/>
                      </a:lnTo>
                      <a:lnTo>
                        <a:pt x="150" y="187"/>
                      </a:lnTo>
                      <a:lnTo>
                        <a:pt x="146" y="190"/>
                      </a:lnTo>
                      <a:lnTo>
                        <a:pt x="142" y="193"/>
                      </a:lnTo>
                      <a:lnTo>
                        <a:pt x="138" y="196"/>
                      </a:lnTo>
                      <a:lnTo>
                        <a:pt x="134" y="200"/>
                      </a:lnTo>
                      <a:lnTo>
                        <a:pt x="129" y="203"/>
                      </a:lnTo>
                      <a:lnTo>
                        <a:pt x="123" y="207"/>
                      </a:lnTo>
                      <a:lnTo>
                        <a:pt x="117" y="212"/>
                      </a:lnTo>
                      <a:lnTo>
                        <a:pt x="109" y="201"/>
                      </a:lnTo>
                      <a:lnTo>
                        <a:pt x="100" y="185"/>
                      </a:lnTo>
                      <a:lnTo>
                        <a:pt x="92" y="165"/>
                      </a:lnTo>
                      <a:lnTo>
                        <a:pt x="86" y="142"/>
                      </a:lnTo>
                      <a:lnTo>
                        <a:pt x="84" y="117"/>
                      </a:lnTo>
                      <a:lnTo>
                        <a:pt x="86" y="88"/>
                      </a:lnTo>
                      <a:lnTo>
                        <a:pt x="94" y="59"/>
                      </a:lnTo>
                      <a:lnTo>
                        <a:pt x="109" y="28"/>
                      </a:lnTo>
                      <a:lnTo>
                        <a:pt x="84" y="55"/>
                      </a:lnTo>
                      <a:lnTo>
                        <a:pt x="72" y="83"/>
                      </a:lnTo>
                      <a:lnTo>
                        <a:pt x="69" y="113"/>
                      </a:lnTo>
                      <a:lnTo>
                        <a:pt x="73" y="143"/>
                      </a:lnTo>
                      <a:lnTo>
                        <a:pt x="80" y="170"/>
                      </a:lnTo>
                      <a:lnTo>
                        <a:pt x="90" y="194"/>
                      </a:lnTo>
                      <a:lnTo>
                        <a:pt x="99" y="213"/>
                      </a:lnTo>
                      <a:lnTo>
                        <a:pt x="105" y="224"/>
                      </a:lnTo>
                      <a:lnTo>
                        <a:pt x="102" y="226"/>
                      </a:lnTo>
                      <a:lnTo>
                        <a:pt x="98" y="229"/>
                      </a:lnTo>
                      <a:lnTo>
                        <a:pt x="93" y="232"/>
                      </a:lnTo>
                      <a:lnTo>
                        <a:pt x="89" y="236"/>
                      </a:lnTo>
                      <a:lnTo>
                        <a:pt x="85" y="239"/>
                      </a:lnTo>
                      <a:lnTo>
                        <a:pt x="81" y="242"/>
                      </a:lnTo>
                      <a:lnTo>
                        <a:pt x="77" y="245"/>
                      </a:lnTo>
                      <a:lnTo>
                        <a:pt x="73" y="248"/>
                      </a:lnTo>
                      <a:lnTo>
                        <a:pt x="59" y="237"/>
                      </a:lnTo>
                      <a:lnTo>
                        <a:pt x="47" y="223"/>
                      </a:lnTo>
                      <a:lnTo>
                        <a:pt x="35" y="206"/>
                      </a:lnTo>
                      <a:lnTo>
                        <a:pt x="24" y="188"/>
                      </a:lnTo>
                      <a:lnTo>
                        <a:pt x="16" y="169"/>
                      </a:lnTo>
                      <a:lnTo>
                        <a:pt x="10" y="150"/>
                      </a:lnTo>
                      <a:lnTo>
                        <a:pt x="8" y="133"/>
                      </a:lnTo>
                      <a:lnTo>
                        <a:pt x="8" y="117"/>
                      </a:lnTo>
                      <a:lnTo>
                        <a:pt x="0" y="138"/>
                      </a:lnTo>
                      <a:lnTo>
                        <a:pt x="1" y="160"/>
                      </a:lnTo>
                      <a:lnTo>
                        <a:pt x="8" y="182"/>
                      </a:lnTo>
                      <a:lnTo>
                        <a:pt x="20" y="204"/>
                      </a:lnTo>
                      <a:lnTo>
                        <a:pt x="34" y="224"/>
                      </a:lnTo>
                      <a:lnTo>
                        <a:pt x="45" y="241"/>
                      </a:lnTo>
                      <a:lnTo>
                        <a:pt x="52" y="255"/>
                      </a:lnTo>
                      <a:lnTo>
                        <a:pt x="53" y="264"/>
                      </a:lnTo>
                      <a:lnTo>
                        <a:pt x="49" y="270"/>
                      </a:lnTo>
                      <a:lnTo>
                        <a:pt x="45" y="275"/>
                      </a:lnTo>
                      <a:lnTo>
                        <a:pt x="41" y="279"/>
                      </a:lnTo>
                      <a:lnTo>
                        <a:pt x="36" y="283"/>
                      </a:lnTo>
                      <a:lnTo>
                        <a:pt x="31" y="287"/>
                      </a:lnTo>
                      <a:lnTo>
                        <a:pt x="25" y="291"/>
                      </a:lnTo>
                      <a:lnTo>
                        <a:pt x="19" y="295"/>
                      </a:lnTo>
                      <a:lnTo>
                        <a:pt x="12" y="300"/>
                      </a:lnTo>
                      <a:lnTo>
                        <a:pt x="12" y="299"/>
                      </a:lnTo>
                      <a:lnTo>
                        <a:pt x="14" y="297"/>
                      </a:lnTo>
                      <a:lnTo>
                        <a:pt x="15" y="298"/>
                      </a:lnTo>
                      <a:lnTo>
                        <a:pt x="15" y="304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85" name="Freeform 165"/>
                <p:cNvSpPr>
                  <a:spLocks noChangeAspect="1"/>
                </p:cNvSpPr>
                <p:nvPr/>
              </p:nvSpPr>
              <p:spPr bwMode="auto">
                <a:xfrm>
                  <a:off x="4796" y="732"/>
                  <a:ext cx="331" cy="357"/>
                </a:xfrm>
                <a:custGeom>
                  <a:avLst/>
                  <a:gdLst>
                    <a:gd name="T0" fmla="*/ 57 w 662"/>
                    <a:gd name="T1" fmla="*/ 18 h 714"/>
                    <a:gd name="T2" fmla="*/ 53 w 662"/>
                    <a:gd name="T3" fmla="*/ 21 h 714"/>
                    <a:gd name="T4" fmla="*/ 48 w 662"/>
                    <a:gd name="T5" fmla="*/ 23 h 714"/>
                    <a:gd name="T6" fmla="*/ 44 w 662"/>
                    <a:gd name="T7" fmla="*/ 26 h 714"/>
                    <a:gd name="T8" fmla="*/ 42 w 662"/>
                    <a:gd name="T9" fmla="*/ 28 h 714"/>
                    <a:gd name="T10" fmla="*/ 38 w 662"/>
                    <a:gd name="T11" fmla="*/ 29 h 714"/>
                    <a:gd name="T12" fmla="*/ 31 w 662"/>
                    <a:gd name="T13" fmla="*/ 32 h 714"/>
                    <a:gd name="T14" fmla="*/ 24 w 662"/>
                    <a:gd name="T15" fmla="*/ 36 h 714"/>
                    <a:gd name="T16" fmla="*/ 18 w 662"/>
                    <a:gd name="T17" fmla="*/ 41 h 714"/>
                    <a:gd name="T18" fmla="*/ 11 w 662"/>
                    <a:gd name="T19" fmla="*/ 45 h 714"/>
                    <a:gd name="T20" fmla="*/ 6 w 662"/>
                    <a:gd name="T21" fmla="*/ 50 h 714"/>
                    <a:gd name="T22" fmla="*/ 3 w 662"/>
                    <a:gd name="T23" fmla="*/ 55 h 714"/>
                    <a:gd name="T24" fmla="*/ 1 w 662"/>
                    <a:gd name="T25" fmla="*/ 66 h 714"/>
                    <a:gd name="T26" fmla="*/ 0 w 662"/>
                    <a:gd name="T27" fmla="*/ 84 h 714"/>
                    <a:gd name="T28" fmla="*/ 5 w 662"/>
                    <a:gd name="T29" fmla="*/ 104 h 714"/>
                    <a:gd name="T30" fmla="*/ 20 w 662"/>
                    <a:gd name="T31" fmla="*/ 125 h 714"/>
                    <a:gd name="T32" fmla="*/ 39 w 662"/>
                    <a:gd name="T33" fmla="*/ 139 h 714"/>
                    <a:gd name="T34" fmla="*/ 51 w 662"/>
                    <a:gd name="T35" fmla="*/ 146 h 714"/>
                    <a:gd name="T36" fmla="*/ 61 w 662"/>
                    <a:gd name="T37" fmla="*/ 152 h 714"/>
                    <a:gd name="T38" fmla="*/ 70 w 662"/>
                    <a:gd name="T39" fmla="*/ 156 h 714"/>
                    <a:gd name="T40" fmla="*/ 77 w 662"/>
                    <a:gd name="T41" fmla="*/ 159 h 714"/>
                    <a:gd name="T42" fmla="*/ 83 w 662"/>
                    <a:gd name="T43" fmla="*/ 162 h 714"/>
                    <a:gd name="T44" fmla="*/ 88 w 662"/>
                    <a:gd name="T45" fmla="*/ 165 h 714"/>
                    <a:gd name="T46" fmla="*/ 93 w 662"/>
                    <a:gd name="T47" fmla="*/ 168 h 714"/>
                    <a:gd name="T48" fmla="*/ 99 w 662"/>
                    <a:gd name="T49" fmla="*/ 172 h 714"/>
                    <a:gd name="T50" fmla="*/ 108 w 662"/>
                    <a:gd name="T51" fmla="*/ 176 h 714"/>
                    <a:gd name="T52" fmla="*/ 117 w 662"/>
                    <a:gd name="T53" fmla="*/ 179 h 714"/>
                    <a:gd name="T54" fmla="*/ 129 w 662"/>
                    <a:gd name="T55" fmla="*/ 178 h 714"/>
                    <a:gd name="T56" fmla="*/ 139 w 662"/>
                    <a:gd name="T57" fmla="*/ 172 h 714"/>
                    <a:gd name="T58" fmla="*/ 147 w 662"/>
                    <a:gd name="T59" fmla="*/ 164 h 714"/>
                    <a:gd name="T60" fmla="*/ 152 w 662"/>
                    <a:gd name="T61" fmla="*/ 155 h 714"/>
                    <a:gd name="T62" fmla="*/ 154 w 662"/>
                    <a:gd name="T63" fmla="*/ 146 h 714"/>
                    <a:gd name="T64" fmla="*/ 153 w 662"/>
                    <a:gd name="T65" fmla="*/ 138 h 714"/>
                    <a:gd name="T66" fmla="*/ 155 w 662"/>
                    <a:gd name="T67" fmla="*/ 129 h 714"/>
                    <a:gd name="T68" fmla="*/ 157 w 662"/>
                    <a:gd name="T69" fmla="*/ 114 h 714"/>
                    <a:gd name="T70" fmla="*/ 162 w 662"/>
                    <a:gd name="T71" fmla="*/ 91 h 714"/>
                    <a:gd name="T72" fmla="*/ 166 w 662"/>
                    <a:gd name="T73" fmla="*/ 68 h 714"/>
                    <a:gd name="T74" fmla="*/ 165 w 662"/>
                    <a:gd name="T75" fmla="*/ 53 h 714"/>
                    <a:gd name="T76" fmla="*/ 162 w 662"/>
                    <a:gd name="T77" fmla="*/ 41 h 714"/>
                    <a:gd name="T78" fmla="*/ 156 w 662"/>
                    <a:gd name="T79" fmla="*/ 30 h 714"/>
                    <a:gd name="T80" fmla="*/ 149 w 662"/>
                    <a:gd name="T81" fmla="*/ 21 h 714"/>
                    <a:gd name="T82" fmla="*/ 142 w 662"/>
                    <a:gd name="T83" fmla="*/ 14 h 714"/>
                    <a:gd name="T84" fmla="*/ 134 w 662"/>
                    <a:gd name="T85" fmla="*/ 9 h 714"/>
                    <a:gd name="T86" fmla="*/ 127 w 662"/>
                    <a:gd name="T87" fmla="*/ 4 h 714"/>
                    <a:gd name="T88" fmla="*/ 122 w 662"/>
                    <a:gd name="T89" fmla="*/ 1 h 714"/>
                    <a:gd name="T90" fmla="*/ 116 w 662"/>
                    <a:gd name="T91" fmla="*/ 0 h 714"/>
                    <a:gd name="T92" fmla="*/ 109 w 662"/>
                    <a:gd name="T93" fmla="*/ 1 h 714"/>
                    <a:gd name="T94" fmla="*/ 102 w 662"/>
                    <a:gd name="T95" fmla="*/ 1 h 714"/>
                    <a:gd name="T96" fmla="*/ 95 w 662"/>
                    <a:gd name="T97" fmla="*/ 3 h 714"/>
                    <a:gd name="T98" fmla="*/ 89 w 662"/>
                    <a:gd name="T99" fmla="*/ 6 h 714"/>
                    <a:gd name="T100" fmla="*/ 83 w 662"/>
                    <a:gd name="T101" fmla="*/ 8 h 714"/>
                    <a:gd name="T102" fmla="*/ 80 w 662"/>
                    <a:gd name="T103" fmla="*/ 11 h 714"/>
                    <a:gd name="T104" fmla="*/ 77 w 662"/>
                    <a:gd name="T105" fmla="*/ 11 h 714"/>
                    <a:gd name="T106" fmla="*/ 73 w 662"/>
                    <a:gd name="T107" fmla="*/ 12 h 714"/>
                    <a:gd name="T108" fmla="*/ 67 w 662"/>
                    <a:gd name="T109" fmla="*/ 13 h 714"/>
                    <a:gd name="T110" fmla="*/ 61 w 662"/>
                    <a:gd name="T111" fmla="*/ 15 h 714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662"/>
                    <a:gd name="T169" fmla="*/ 0 h 714"/>
                    <a:gd name="T170" fmla="*/ 662 w 662"/>
                    <a:gd name="T171" fmla="*/ 714 h 714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662" h="714">
                      <a:moveTo>
                        <a:pt x="239" y="64"/>
                      </a:moveTo>
                      <a:lnTo>
                        <a:pt x="231" y="69"/>
                      </a:lnTo>
                      <a:lnTo>
                        <a:pt x="223" y="75"/>
                      </a:lnTo>
                      <a:lnTo>
                        <a:pt x="214" y="82"/>
                      </a:lnTo>
                      <a:lnTo>
                        <a:pt x="203" y="88"/>
                      </a:lnTo>
                      <a:lnTo>
                        <a:pt x="195" y="95"/>
                      </a:lnTo>
                      <a:lnTo>
                        <a:pt x="186" y="101"/>
                      </a:lnTo>
                      <a:lnTo>
                        <a:pt x="179" y="107"/>
                      </a:lnTo>
                      <a:lnTo>
                        <a:pt x="174" y="111"/>
                      </a:lnTo>
                      <a:lnTo>
                        <a:pt x="168" y="112"/>
                      </a:lnTo>
                      <a:lnTo>
                        <a:pt x="159" y="114"/>
                      </a:lnTo>
                      <a:lnTo>
                        <a:pt x="150" y="117"/>
                      </a:lnTo>
                      <a:lnTo>
                        <a:pt x="137" y="122"/>
                      </a:lnTo>
                      <a:lnTo>
                        <a:pt x="125" y="128"/>
                      </a:lnTo>
                      <a:lnTo>
                        <a:pt x="112" y="135"/>
                      </a:lnTo>
                      <a:lnTo>
                        <a:pt x="99" y="142"/>
                      </a:lnTo>
                      <a:lnTo>
                        <a:pt x="86" y="151"/>
                      </a:lnTo>
                      <a:lnTo>
                        <a:pt x="71" y="161"/>
                      </a:lnTo>
                      <a:lnTo>
                        <a:pt x="58" y="170"/>
                      </a:lnTo>
                      <a:lnTo>
                        <a:pt x="46" y="180"/>
                      </a:lnTo>
                      <a:lnTo>
                        <a:pt x="36" y="191"/>
                      </a:lnTo>
                      <a:lnTo>
                        <a:pt x="26" y="202"/>
                      </a:lnTo>
                      <a:lnTo>
                        <a:pt x="18" y="212"/>
                      </a:lnTo>
                      <a:lnTo>
                        <a:pt x="13" y="223"/>
                      </a:lnTo>
                      <a:lnTo>
                        <a:pt x="9" y="235"/>
                      </a:lnTo>
                      <a:lnTo>
                        <a:pt x="4" y="263"/>
                      </a:lnTo>
                      <a:lnTo>
                        <a:pt x="0" y="298"/>
                      </a:lnTo>
                      <a:lnTo>
                        <a:pt x="0" y="336"/>
                      </a:lnTo>
                      <a:lnTo>
                        <a:pt x="7" y="377"/>
                      </a:lnTo>
                      <a:lnTo>
                        <a:pt x="20" y="418"/>
                      </a:lnTo>
                      <a:lnTo>
                        <a:pt x="43" y="460"/>
                      </a:lnTo>
                      <a:lnTo>
                        <a:pt x="79" y="501"/>
                      </a:lnTo>
                      <a:lnTo>
                        <a:pt x="126" y="537"/>
                      </a:lnTo>
                      <a:lnTo>
                        <a:pt x="155" y="554"/>
                      </a:lnTo>
                      <a:lnTo>
                        <a:pt x="181" y="570"/>
                      </a:lnTo>
                      <a:lnTo>
                        <a:pt x="204" y="583"/>
                      </a:lnTo>
                      <a:lnTo>
                        <a:pt x="226" y="595"/>
                      </a:lnTo>
                      <a:lnTo>
                        <a:pt x="245" y="605"/>
                      </a:lnTo>
                      <a:lnTo>
                        <a:pt x="263" y="613"/>
                      </a:lnTo>
                      <a:lnTo>
                        <a:pt x="279" y="621"/>
                      </a:lnTo>
                      <a:lnTo>
                        <a:pt x="295" y="628"/>
                      </a:lnTo>
                      <a:lnTo>
                        <a:pt x="308" y="635"/>
                      </a:lnTo>
                      <a:lnTo>
                        <a:pt x="321" y="641"/>
                      </a:lnTo>
                      <a:lnTo>
                        <a:pt x="332" y="646"/>
                      </a:lnTo>
                      <a:lnTo>
                        <a:pt x="343" y="651"/>
                      </a:lnTo>
                      <a:lnTo>
                        <a:pt x="355" y="657"/>
                      </a:lnTo>
                      <a:lnTo>
                        <a:pt x="365" y="663"/>
                      </a:lnTo>
                      <a:lnTo>
                        <a:pt x="375" y="669"/>
                      </a:lnTo>
                      <a:lnTo>
                        <a:pt x="385" y="676"/>
                      </a:lnTo>
                      <a:lnTo>
                        <a:pt x="398" y="685"/>
                      </a:lnTo>
                      <a:lnTo>
                        <a:pt x="413" y="694"/>
                      </a:lnTo>
                      <a:lnTo>
                        <a:pt x="432" y="703"/>
                      </a:lnTo>
                      <a:lnTo>
                        <a:pt x="451" y="709"/>
                      </a:lnTo>
                      <a:lnTo>
                        <a:pt x="471" y="713"/>
                      </a:lnTo>
                      <a:lnTo>
                        <a:pt x="492" y="714"/>
                      </a:lnTo>
                      <a:lnTo>
                        <a:pt x="515" y="710"/>
                      </a:lnTo>
                      <a:lnTo>
                        <a:pt x="536" y="701"/>
                      </a:lnTo>
                      <a:lnTo>
                        <a:pt x="556" y="688"/>
                      </a:lnTo>
                      <a:lnTo>
                        <a:pt x="574" y="673"/>
                      </a:lnTo>
                      <a:lnTo>
                        <a:pt x="588" y="655"/>
                      </a:lnTo>
                      <a:lnTo>
                        <a:pt x="599" y="637"/>
                      </a:lnTo>
                      <a:lnTo>
                        <a:pt x="607" y="617"/>
                      </a:lnTo>
                      <a:lnTo>
                        <a:pt x="612" y="598"/>
                      </a:lnTo>
                      <a:lnTo>
                        <a:pt x="614" y="581"/>
                      </a:lnTo>
                      <a:lnTo>
                        <a:pt x="613" y="565"/>
                      </a:lnTo>
                      <a:lnTo>
                        <a:pt x="612" y="550"/>
                      </a:lnTo>
                      <a:lnTo>
                        <a:pt x="613" y="534"/>
                      </a:lnTo>
                      <a:lnTo>
                        <a:pt x="617" y="515"/>
                      </a:lnTo>
                      <a:lnTo>
                        <a:pt x="622" y="489"/>
                      </a:lnTo>
                      <a:lnTo>
                        <a:pt x="628" y="458"/>
                      </a:lnTo>
                      <a:lnTo>
                        <a:pt x="637" y="417"/>
                      </a:lnTo>
                      <a:lnTo>
                        <a:pt x="647" y="367"/>
                      </a:lnTo>
                      <a:lnTo>
                        <a:pt x="658" y="304"/>
                      </a:lnTo>
                      <a:lnTo>
                        <a:pt x="662" y="271"/>
                      </a:lnTo>
                      <a:lnTo>
                        <a:pt x="662" y="242"/>
                      </a:lnTo>
                      <a:lnTo>
                        <a:pt x="659" y="213"/>
                      </a:lnTo>
                      <a:lnTo>
                        <a:pt x="653" y="187"/>
                      </a:lnTo>
                      <a:lnTo>
                        <a:pt x="645" y="163"/>
                      </a:lnTo>
                      <a:lnTo>
                        <a:pt x="635" y="141"/>
                      </a:lnTo>
                      <a:lnTo>
                        <a:pt x="622" y="120"/>
                      </a:lnTo>
                      <a:lnTo>
                        <a:pt x="609" y="102"/>
                      </a:lnTo>
                      <a:lnTo>
                        <a:pt x="595" y="84"/>
                      </a:lnTo>
                      <a:lnTo>
                        <a:pt x="580" y="69"/>
                      </a:lnTo>
                      <a:lnTo>
                        <a:pt x="566" y="56"/>
                      </a:lnTo>
                      <a:lnTo>
                        <a:pt x="550" y="44"/>
                      </a:lnTo>
                      <a:lnTo>
                        <a:pt x="536" y="34"/>
                      </a:lnTo>
                      <a:lnTo>
                        <a:pt x="523" y="25"/>
                      </a:lnTo>
                      <a:lnTo>
                        <a:pt x="511" y="16"/>
                      </a:lnTo>
                      <a:lnTo>
                        <a:pt x="501" y="10"/>
                      </a:lnTo>
                      <a:lnTo>
                        <a:pt x="490" y="5"/>
                      </a:lnTo>
                      <a:lnTo>
                        <a:pt x="479" y="2"/>
                      </a:lnTo>
                      <a:lnTo>
                        <a:pt x="466" y="0"/>
                      </a:lnTo>
                      <a:lnTo>
                        <a:pt x="453" y="0"/>
                      </a:lnTo>
                      <a:lnTo>
                        <a:pt x="439" y="1"/>
                      </a:lnTo>
                      <a:lnTo>
                        <a:pt x="425" y="2"/>
                      </a:lnTo>
                      <a:lnTo>
                        <a:pt x="410" y="5"/>
                      </a:lnTo>
                      <a:lnTo>
                        <a:pt x="396" y="8"/>
                      </a:lnTo>
                      <a:lnTo>
                        <a:pt x="382" y="12"/>
                      </a:lnTo>
                      <a:lnTo>
                        <a:pt x="369" y="17"/>
                      </a:lnTo>
                      <a:lnTo>
                        <a:pt x="357" y="23"/>
                      </a:lnTo>
                      <a:lnTo>
                        <a:pt x="345" y="27"/>
                      </a:lnTo>
                      <a:lnTo>
                        <a:pt x="335" y="32"/>
                      </a:lnTo>
                      <a:lnTo>
                        <a:pt x="326" y="37"/>
                      </a:lnTo>
                      <a:lnTo>
                        <a:pt x="320" y="42"/>
                      </a:lnTo>
                      <a:lnTo>
                        <a:pt x="315" y="46"/>
                      </a:lnTo>
                      <a:lnTo>
                        <a:pt x="308" y="47"/>
                      </a:lnTo>
                      <a:lnTo>
                        <a:pt x="300" y="48"/>
                      </a:lnTo>
                      <a:lnTo>
                        <a:pt x="290" y="49"/>
                      </a:lnTo>
                      <a:lnTo>
                        <a:pt x="278" y="51"/>
                      </a:lnTo>
                      <a:lnTo>
                        <a:pt x="267" y="54"/>
                      </a:lnTo>
                      <a:lnTo>
                        <a:pt x="257" y="56"/>
                      </a:lnTo>
                      <a:lnTo>
                        <a:pt x="247" y="60"/>
                      </a:lnTo>
                      <a:lnTo>
                        <a:pt x="239" y="64"/>
                      </a:lnTo>
                      <a:close/>
                    </a:path>
                  </a:pathLst>
                </a:custGeom>
                <a:solidFill>
                  <a:srgbClr val="FF19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86" name="Freeform 166"/>
                <p:cNvSpPr>
                  <a:spLocks noChangeAspect="1"/>
                </p:cNvSpPr>
                <p:nvPr/>
              </p:nvSpPr>
              <p:spPr bwMode="auto">
                <a:xfrm>
                  <a:off x="4896" y="761"/>
                  <a:ext cx="65" cy="129"/>
                </a:xfrm>
                <a:custGeom>
                  <a:avLst/>
                  <a:gdLst>
                    <a:gd name="T0" fmla="*/ 6 w 130"/>
                    <a:gd name="T1" fmla="*/ 6 h 259"/>
                    <a:gd name="T2" fmla="*/ 4 w 130"/>
                    <a:gd name="T3" fmla="*/ 13 h 259"/>
                    <a:gd name="T4" fmla="*/ 4 w 130"/>
                    <a:gd name="T5" fmla="*/ 21 h 259"/>
                    <a:gd name="T6" fmla="*/ 6 w 130"/>
                    <a:gd name="T7" fmla="*/ 28 h 259"/>
                    <a:gd name="T8" fmla="*/ 8 w 130"/>
                    <a:gd name="T9" fmla="*/ 36 h 259"/>
                    <a:gd name="T10" fmla="*/ 10 w 130"/>
                    <a:gd name="T11" fmla="*/ 44 h 259"/>
                    <a:gd name="T12" fmla="*/ 9 w 130"/>
                    <a:gd name="T13" fmla="*/ 51 h 259"/>
                    <a:gd name="T14" fmla="*/ 6 w 130"/>
                    <a:gd name="T15" fmla="*/ 58 h 259"/>
                    <a:gd name="T16" fmla="*/ 0 w 130"/>
                    <a:gd name="T17" fmla="*/ 64 h 259"/>
                    <a:gd name="T18" fmla="*/ 5 w 130"/>
                    <a:gd name="T19" fmla="*/ 64 h 259"/>
                    <a:gd name="T20" fmla="*/ 11 w 130"/>
                    <a:gd name="T21" fmla="*/ 63 h 259"/>
                    <a:gd name="T22" fmla="*/ 15 w 130"/>
                    <a:gd name="T23" fmla="*/ 61 h 259"/>
                    <a:gd name="T24" fmla="*/ 19 w 130"/>
                    <a:gd name="T25" fmla="*/ 57 h 259"/>
                    <a:gd name="T26" fmla="*/ 23 w 130"/>
                    <a:gd name="T27" fmla="*/ 53 h 259"/>
                    <a:gd name="T28" fmla="*/ 26 w 130"/>
                    <a:gd name="T29" fmla="*/ 48 h 259"/>
                    <a:gd name="T30" fmla="*/ 28 w 130"/>
                    <a:gd name="T31" fmla="*/ 43 h 259"/>
                    <a:gd name="T32" fmla="*/ 30 w 130"/>
                    <a:gd name="T33" fmla="*/ 37 h 259"/>
                    <a:gd name="T34" fmla="*/ 32 w 130"/>
                    <a:gd name="T35" fmla="*/ 31 h 259"/>
                    <a:gd name="T36" fmla="*/ 33 w 130"/>
                    <a:gd name="T37" fmla="*/ 26 h 259"/>
                    <a:gd name="T38" fmla="*/ 33 w 130"/>
                    <a:gd name="T39" fmla="*/ 20 h 259"/>
                    <a:gd name="T40" fmla="*/ 32 w 130"/>
                    <a:gd name="T41" fmla="*/ 15 h 259"/>
                    <a:gd name="T42" fmla="*/ 30 w 130"/>
                    <a:gd name="T43" fmla="*/ 11 h 259"/>
                    <a:gd name="T44" fmla="*/ 29 w 130"/>
                    <a:gd name="T45" fmla="*/ 7 h 259"/>
                    <a:gd name="T46" fmla="*/ 26 w 130"/>
                    <a:gd name="T47" fmla="*/ 4 h 259"/>
                    <a:gd name="T48" fmla="*/ 23 w 130"/>
                    <a:gd name="T49" fmla="*/ 2 h 259"/>
                    <a:gd name="T50" fmla="*/ 19 w 130"/>
                    <a:gd name="T51" fmla="*/ 1 h 259"/>
                    <a:gd name="T52" fmla="*/ 17 w 130"/>
                    <a:gd name="T53" fmla="*/ 0 h 259"/>
                    <a:gd name="T54" fmla="*/ 14 w 130"/>
                    <a:gd name="T55" fmla="*/ 0 h 259"/>
                    <a:gd name="T56" fmla="*/ 12 w 130"/>
                    <a:gd name="T57" fmla="*/ 0 h 259"/>
                    <a:gd name="T58" fmla="*/ 10 w 130"/>
                    <a:gd name="T59" fmla="*/ 0 h 259"/>
                    <a:gd name="T60" fmla="*/ 8 w 130"/>
                    <a:gd name="T61" fmla="*/ 2 h 259"/>
                    <a:gd name="T62" fmla="*/ 7 w 130"/>
                    <a:gd name="T63" fmla="*/ 4 h 259"/>
                    <a:gd name="T64" fmla="*/ 6 w 130"/>
                    <a:gd name="T65" fmla="*/ 6 h 25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30"/>
                    <a:gd name="T100" fmla="*/ 0 h 259"/>
                    <a:gd name="T101" fmla="*/ 130 w 130"/>
                    <a:gd name="T102" fmla="*/ 259 h 25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30" h="259">
                      <a:moveTo>
                        <a:pt x="25" y="26"/>
                      </a:moveTo>
                      <a:lnTo>
                        <a:pt x="17" y="55"/>
                      </a:lnTo>
                      <a:lnTo>
                        <a:pt x="18" y="84"/>
                      </a:lnTo>
                      <a:lnTo>
                        <a:pt x="25" y="115"/>
                      </a:lnTo>
                      <a:lnTo>
                        <a:pt x="34" y="145"/>
                      </a:lnTo>
                      <a:lnTo>
                        <a:pt x="40" y="176"/>
                      </a:lnTo>
                      <a:lnTo>
                        <a:pt x="39" y="205"/>
                      </a:lnTo>
                      <a:lnTo>
                        <a:pt x="27" y="232"/>
                      </a:lnTo>
                      <a:lnTo>
                        <a:pt x="0" y="259"/>
                      </a:lnTo>
                      <a:lnTo>
                        <a:pt x="23" y="259"/>
                      </a:lnTo>
                      <a:lnTo>
                        <a:pt x="44" y="254"/>
                      </a:lnTo>
                      <a:lnTo>
                        <a:pt x="62" y="244"/>
                      </a:lnTo>
                      <a:lnTo>
                        <a:pt x="79" y="229"/>
                      </a:lnTo>
                      <a:lnTo>
                        <a:pt x="94" y="213"/>
                      </a:lnTo>
                      <a:lnTo>
                        <a:pt x="106" y="194"/>
                      </a:lnTo>
                      <a:lnTo>
                        <a:pt x="115" y="173"/>
                      </a:lnTo>
                      <a:lnTo>
                        <a:pt x="123" y="150"/>
                      </a:lnTo>
                      <a:lnTo>
                        <a:pt x="128" y="127"/>
                      </a:lnTo>
                      <a:lnTo>
                        <a:pt x="130" y="105"/>
                      </a:lnTo>
                      <a:lnTo>
                        <a:pt x="130" y="82"/>
                      </a:lnTo>
                      <a:lnTo>
                        <a:pt x="128" y="62"/>
                      </a:lnTo>
                      <a:lnTo>
                        <a:pt x="123" y="44"/>
                      </a:lnTo>
                      <a:lnTo>
                        <a:pt x="116" y="28"/>
                      </a:lnTo>
                      <a:lnTo>
                        <a:pt x="106" y="17"/>
                      </a:lnTo>
                      <a:lnTo>
                        <a:pt x="93" y="9"/>
                      </a:lnTo>
                      <a:lnTo>
                        <a:pt x="79" y="4"/>
                      </a:lnTo>
                      <a:lnTo>
                        <a:pt x="68" y="1"/>
                      </a:lnTo>
                      <a:lnTo>
                        <a:pt x="57" y="0"/>
                      </a:lnTo>
                      <a:lnTo>
                        <a:pt x="48" y="0"/>
                      </a:lnTo>
                      <a:lnTo>
                        <a:pt x="41" y="3"/>
                      </a:lnTo>
                      <a:lnTo>
                        <a:pt x="34" y="8"/>
                      </a:lnTo>
                      <a:lnTo>
                        <a:pt x="29" y="16"/>
                      </a:lnTo>
                      <a:lnTo>
                        <a:pt x="25" y="26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87" name="Freeform 167"/>
                <p:cNvSpPr>
                  <a:spLocks noChangeAspect="1"/>
                </p:cNvSpPr>
                <p:nvPr/>
              </p:nvSpPr>
              <p:spPr bwMode="auto">
                <a:xfrm>
                  <a:off x="4808" y="757"/>
                  <a:ext cx="115" cy="107"/>
                </a:xfrm>
                <a:custGeom>
                  <a:avLst/>
                  <a:gdLst>
                    <a:gd name="T0" fmla="*/ 58 w 229"/>
                    <a:gd name="T1" fmla="*/ 0 h 212"/>
                    <a:gd name="T2" fmla="*/ 53 w 229"/>
                    <a:gd name="T3" fmla="*/ 1 h 212"/>
                    <a:gd name="T4" fmla="*/ 47 w 229"/>
                    <a:gd name="T5" fmla="*/ 2 h 212"/>
                    <a:gd name="T6" fmla="*/ 41 w 229"/>
                    <a:gd name="T7" fmla="*/ 5 h 212"/>
                    <a:gd name="T8" fmla="*/ 35 w 229"/>
                    <a:gd name="T9" fmla="*/ 9 h 212"/>
                    <a:gd name="T10" fmla="*/ 30 w 229"/>
                    <a:gd name="T11" fmla="*/ 14 h 212"/>
                    <a:gd name="T12" fmla="*/ 25 w 229"/>
                    <a:gd name="T13" fmla="*/ 19 h 212"/>
                    <a:gd name="T14" fmla="*/ 22 w 229"/>
                    <a:gd name="T15" fmla="*/ 25 h 212"/>
                    <a:gd name="T16" fmla="*/ 21 w 229"/>
                    <a:gd name="T17" fmla="*/ 31 h 212"/>
                    <a:gd name="T18" fmla="*/ 20 w 229"/>
                    <a:gd name="T19" fmla="*/ 36 h 212"/>
                    <a:gd name="T20" fmla="*/ 18 w 229"/>
                    <a:gd name="T21" fmla="*/ 40 h 212"/>
                    <a:gd name="T22" fmla="*/ 16 w 229"/>
                    <a:gd name="T23" fmla="*/ 45 h 212"/>
                    <a:gd name="T24" fmla="*/ 13 w 229"/>
                    <a:gd name="T25" fmla="*/ 48 h 212"/>
                    <a:gd name="T26" fmla="*/ 10 w 229"/>
                    <a:gd name="T27" fmla="*/ 50 h 212"/>
                    <a:gd name="T28" fmla="*/ 7 w 229"/>
                    <a:gd name="T29" fmla="*/ 52 h 212"/>
                    <a:gd name="T30" fmla="*/ 3 w 229"/>
                    <a:gd name="T31" fmla="*/ 53 h 212"/>
                    <a:gd name="T32" fmla="*/ 0 w 229"/>
                    <a:gd name="T33" fmla="*/ 52 h 212"/>
                    <a:gd name="T34" fmla="*/ 4 w 229"/>
                    <a:gd name="T35" fmla="*/ 53 h 212"/>
                    <a:gd name="T36" fmla="*/ 7 w 229"/>
                    <a:gd name="T37" fmla="*/ 54 h 212"/>
                    <a:gd name="T38" fmla="*/ 10 w 229"/>
                    <a:gd name="T39" fmla="*/ 54 h 212"/>
                    <a:gd name="T40" fmla="*/ 14 w 229"/>
                    <a:gd name="T41" fmla="*/ 53 h 212"/>
                    <a:gd name="T42" fmla="*/ 17 w 229"/>
                    <a:gd name="T43" fmla="*/ 52 h 212"/>
                    <a:gd name="T44" fmla="*/ 20 w 229"/>
                    <a:gd name="T45" fmla="*/ 51 h 212"/>
                    <a:gd name="T46" fmla="*/ 23 w 229"/>
                    <a:gd name="T47" fmla="*/ 49 h 212"/>
                    <a:gd name="T48" fmla="*/ 27 w 229"/>
                    <a:gd name="T49" fmla="*/ 47 h 212"/>
                    <a:gd name="T50" fmla="*/ 29 w 229"/>
                    <a:gd name="T51" fmla="*/ 45 h 212"/>
                    <a:gd name="T52" fmla="*/ 32 w 229"/>
                    <a:gd name="T53" fmla="*/ 43 h 212"/>
                    <a:gd name="T54" fmla="*/ 35 w 229"/>
                    <a:gd name="T55" fmla="*/ 41 h 212"/>
                    <a:gd name="T56" fmla="*/ 37 w 229"/>
                    <a:gd name="T57" fmla="*/ 38 h 212"/>
                    <a:gd name="T58" fmla="*/ 39 w 229"/>
                    <a:gd name="T59" fmla="*/ 36 h 212"/>
                    <a:gd name="T60" fmla="*/ 40 w 229"/>
                    <a:gd name="T61" fmla="*/ 34 h 212"/>
                    <a:gd name="T62" fmla="*/ 41 w 229"/>
                    <a:gd name="T63" fmla="*/ 32 h 212"/>
                    <a:gd name="T64" fmla="*/ 42 w 229"/>
                    <a:gd name="T65" fmla="*/ 30 h 212"/>
                    <a:gd name="T66" fmla="*/ 43 w 229"/>
                    <a:gd name="T67" fmla="*/ 26 h 212"/>
                    <a:gd name="T68" fmla="*/ 45 w 229"/>
                    <a:gd name="T69" fmla="*/ 22 h 212"/>
                    <a:gd name="T70" fmla="*/ 46 w 229"/>
                    <a:gd name="T71" fmla="*/ 17 h 212"/>
                    <a:gd name="T72" fmla="*/ 49 w 229"/>
                    <a:gd name="T73" fmla="*/ 13 h 212"/>
                    <a:gd name="T74" fmla="*/ 51 w 229"/>
                    <a:gd name="T75" fmla="*/ 8 h 212"/>
                    <a:gd name="T76" fmla="*/ 53 w 229"/>
                    <a:gd name="T77" fmla="*/ 5 h 212"/>
                    <a:gd name="T78" fmla="*/ 55 w 229"/>
                    <a:gd name="T79" fmla="*/ 2 h 212"/>
                    <a:gd name="T80" fmla="*/ 58 w 229"/>
                    <a:gd name="T81" fmla="*/ 0 h 212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229"/>
                    <a:gd name="T124" fmla="*/ 0 h 212"/>
                    <a:gd name="T125" fmla="*/ 229 w 229"/>
                    <a:gd name="T126" fmla="*/ 212 h 212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229" h="212">
                      <a:moveTo>
                        <a:pt x="229" y="0"/>
                      </a:moveTo>
                      <a:lnTo>
                        <a:pt x="209" y="1"/>
                      </a:lnTo>
                      <a:lnTo>
                        <a:pt x="186" y="7"/>
                      </a:lnTo>
                      <a:lnTo>
                        <a:pt x="162" y="19"/>
                      </a:lnTo>
                      <a:lnTo>
                        <a:pt x="140" y="35"/>
                      </a:lnTo>
                      <a:lnTo>
                        <a:pt x="118" y="55"/>
                      </a:lnTo>
                      <a:lnTo>
                        <a:pt x="100" y="76"/>
                      </a:lnTo>
                      <a:lnTo>
                        <a:pt x="88" y="97"/>
                      </a:lnTo>
                      <a:lnTo>
                        <a:pt x="83" y="120"/>
                      </a:lnTo>
                      <a:lnTo>
                        <a:pt x="79" y="140"/>
                      </a:lnTo>
                      <a:lnTo>
                        <a:pt x="72" y="159"/>
                      </a:lnTo>
                      <a:lnTo>
                        <a:pt x="63" y="176"/>
                      </a:lnTo>
                      <a:lnTo>
                        <a:pt x="52" y="189"/>
                      </a:lnTo>
                      <a:lnTo>
                        <a:pt x="38" y="199"/>
                      </a:lnTo>
                      <a:lnTo>
                        <a:pt x="25" y="205"/>
                      </a:lnTo>
                      <a:lnTo>
                        <a:pt x="12" y="208"/>
                      </a:lnTo>
                      <a:lnTo>
                        <a:pt x="0" y="206"/>
                      </a:lnTo>
                      <a:lnTo>
                        <a:pt x="13" y="210"/>
                      </a:lnTo>
                      <a:lnTo>
                        <a:pt x="26" y="212"/>
                      </a:lnTo>
                      <a:lnTo>
                        <a:pt x="39" y="212"/>
                      </a:lnTo>
                      <a:lnTo>
                        <a:pt x="54" y="210"/>
                      </a:lnTo>
                      <a:lnTo>
                        <a:pt x="67" y="206"/>
                      </a:lnTo>
                      <a:lnTo>
                        <a:pt x="80" y="201"/>
                      </a:lnTo>
                      <a:lnTo>
                        <a:pt x="92" y="194"/>
                      </a:lnTo>
                      <a:lnTo>
                        <a:pt x="105" y="187"/>
                      </a:lnTo>
                      <a:lnTo>
                        <a:pt x="116" y="179"/>
                      </a:lnTo>
                      <a:lnTo>
                        <a:pt x="128" y="169"/>
                      </a:lnTo>
                      <a:lnTo>
                        <a:pt x="137" y="160"/>
                      </a:lnTo>
                      <a:lnTo>
                        <a:pt x="146" y="151"/>
                      </a:lnTo>
                      <a:lnTo>
                        <a:pt x="153" y="142"/>
                      </a:lnTo>
                      <a:lnTo>
                        <a:pt x="160" y="133"/>
                      </a:lnTo>
                      <a:lnTo>
                        <a:pt x="164" y="125"/>
                      </a:lnTo>
                      <a:lnTo>
                        <a:pt x="167" y="118"/>
                      </a:lnTo>
                      <a:lnTo>
                        <a:pt x="172" y="102"/>
                      </a:lnTo>
                      <a:lnTo>
                        <a:pt x="178" y="85"/>
                      </a:lnTo>
                      <a:lnTo>
                        <a:pt x="184" y="68"/>
                      </a:lnTo>
                      <a:lnTo>
                        <a:pt x="193" y="50"/>
                      </a:lnTo>
                      <a:lnTo>
                        <a:pt x="201" y="32"/>
                      </a:lnTo>
                      <a:lnTo>
                        <a:pt x="210" y="18"/>
                      </a:lnTo>
                      <a:lnTo>
                        <a:pt x="219" y="7"/>
                      </a:lnTo>
                      <a:lnTo>
                        <a:pt x="229" y="0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88" name="Freeform 168"/>
                <p:cNvSpPr>
                  <a:spLocks noChangeAspect="1"/>
                </p:cNvSpPr>
                <p:nvPr/>
              </p:nvSpPr>
              <p:spPr bwMode="auto">
                <a:xfrm>
                  <a:off x="4911" y="709"/>
                  <a:ext cx="142" cy="60"/>
                </a:xfrm>
                <a:custGeom>
                  <a:avLst/>
                  <a:gdLst>
                    <a:gd name="T0" fmla="*/ 0 w 283"/>
                    <a:gd name="T1" fmla="*/ 30 h 119"/>
                    <a:gd name="T2" fmla="*/ 1 w 283"/>
                    <a:gd name="T3" fmla="*/ 28 h 119"/>
                    <a:gd name="T4" fmla="*/ 3 w 283"/>
                    <a:gd name="T5" fmla="*/ 26 h 119"/>
                    <a:gd name="T6" fmla="*/ 4 w 283"/>
                    <a:gd name="T7" fmla="*/ 24 h 119"/>
                    <a:gd name="T8" fmla="*/ 7 w 283"/>
                    <a:gd name="T9" fmla="*/ 21 h 119"/>
                    <a:gd name="T10" fmla="*/ 9 w 283"/>
                    <a:gd name="T11" fmla="*/ 19 h 119"/>
                    <a:gd name="T12" fmla="*/ 12 w 283"/>
                    <a:gd name="T13" fmla="*/ 17 h 119"/>
                    <a:gd name="T14" fmla="*/ 15 w 283"/>
                    <a:gd name="T15" fmla="*/ 15 h 119"/>
                    <a:gd name="T16" fmla="*/ 18 w 283"/>
                    <a:gd name="T17" fmla="*/ 14 h 119"/>
                    <a:gd name="T18" fmla="*/ 21 w 283"/>
                    <a:gd name="T19" fmla="*/ 12 h 119"/>
                    <a:gd name="T20" fmla="*/ 24 w 283"/>
                    <a:gd name="T21" fmla="*/ 11 h 119"/>
                    <a:gd name="T22" fmla="*/ 28 w 283"/>
                    <a:gd name="T23" fmla="*/ 10 h 119"/>
                    <a:gd name="T24" fmla="*/ 31 w 283"/>
                    <a:gd name="T25" fmla="*/ 9 h 119"/>
                    <a:gd name="T26" fmla="*/ 34 w 283"/>
                    <a:gd name="T27" fmla="*/ 9 h 119"/>
                    <a:gd name="T28" fmla="*/ 37 w 283"/>
                    <a:gd name="T29" fmla="*/ 9 h 119"/>
                    <a:gd name="T30" fmla="*/ 40 w 283"/>
                    <a:gd name="T31" fmla="*/ 9 h 119"/>
                    <a:gd name="T32" fmla="*/ 43 w 283"/>
                    <a:gd name="T33" fmla="*/ 10 h 119"/>
                    <a:gd name="T34" fmla="*/ 48 w 283"/>
                    <a:gd name="T35" fmla="*/ 11 h 119"/>
                    <a:gd name="T36" fmla="*/ 53 w 283"/>
                    <a:gd name="T37" fmla="*/ 12 h 119"/>
                    <a:gd name="T38" fmla="*/ 57 w 283"/>
                    <a:gd name="T39" fmla="*/ 11 h 119"/>
                    <a:gd name="T40" fmla="*/ 62 w 283"/>
                    <a:gd name="T41" fmla="*/ 10 h 119"/>
                    <a:gd name="T42" fmla="*/ 65 w 283"/>
                    <a:gd name="T43" fmla="*/ 8 h 119"/>
                    <a:gd name="T44" fmla="*/ 68 w 283"/>
                    <a:gd name="T45" fmla="*/ 6 h 119"/>
                    <a:gd name="T46" fmla="*/ 70 w 283"/>
                    <a:gd name="T47" fmla="*/ 3 h 119"/>
                    <a:gd name="T48" fmla="*/ 71 w 283"/>
                    <a:gd name="T49" fmla="*/ 0 h 119"/>
                    <a:gd name="T50" fmla="*/ 70 w 283"/>
                    <a:gd name="T51" fmla="*/ 7 h 119"/>
                    <a:gd name="T52" fmla="*/ 66 w 283"/>
                    <a:gd name="T53" fmla="*/ 13 h 119"/>
                    <a:gd name="T54" fmla="*/ 61 w 283"/>
                    <a:gd name="T55" fmla="*/ 18 h 119"/>
                    <a:gd name="T56" fmla="*/ 56 w 283"/>
                    <a:gd name="T57" fmla="*/ 22 h 119"/>
                    <a:gd name="T58" fmla="*/ 49 w 283"/>
                    <a:gd name="T59" fmla="*/ 25 h 119"/>
                    <a:gd name="T60" fmla="*/ 43 w 283"/>
                    <a:gd name="T61" fmla="*/ 27 h 119"/>
                    <a:gd name="T62" fmla="*/ 38 w 283"/>
                    <a:gd name="T63" fmla="*/ 29 h 119"/>
                    <a:gd name="T64" fmla="*/ 33 w 283"/>
                    <a:gd name="T65" fmla="*/ 29 h 119"/>
                    <a:gd name="T66" fmla="*/ 29 w 283"/>
                    <a:gd name="T67" fmla="*/ 28 h 119"/>
                    <a:gd name="T68" fmla="*/ 25 w 283"/>
                    <a:gd name="T69" fmla="*/ 28 h 119"/>
                    <a:gd name="T70" fmla="*/ 20 w 283"/>
                    <a:gd name="T71" fmla="*/ 27 h 119"/>
                    <a:gd name="T72" fmla="*/ 15 w 283"/>
                    <a:gd name="T73" fmla="*/ 27 h 119"/>
                    <a:gd name="T74" fmla="*/ 11 w 283"/>
                    <a:gd name="T75" fmla="*/ 27 h 119"/>
                    <a:gd name="T76" fmla="*/ 7 w 283"/>
                    <a:gd name="T77" fmla="*/ 28 h 119"/>
                    <a:gd name="T78" fmla="*/ 3 w 283"/>
                    <a:gd name="T79" fmla="*/ 29 h 119"/>
                    <a:gd name="T80" fmla="*/ 0 w 283"/>
                    <a:gd name="T81" fmla="*/ 30 h 119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283"/>
                    <a:gd name="T124" fmla="*/ 0 h 119"/>
                    <a:gd name="T125" fmla="*/ 283 w 283"/>
                    <a:gd name="T126" fmla="*/ 119 h 119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283" h="119">
                      <a:moveTo>
                        <a:pt x="0" y="119"/>
                      </a:moveTo>
                      <a:lnTo>
                        <a:pt x="4" y="110"/>
                      </a:lnTo>
                      <a:lnTo>
                        <a:pt x="9" y="101"/>
                      </a:lnTo>
                      <a:lnTo>
                        <a:pt x="16" y="93"/>
                      </a:lnTo>
                      <a:lnTo>
                        <a:pt x="25" y="84"/>
                      </a:lnTo>
                      <a:lnTo>
                        <a:pt x="35" y="76"/>
                      </a:lnTo>
                      <a:lnTo>
                        <a:pt x="45" y="68"/>
                      </a:lnTo>
                      <a:lnTo>
                        <a:pt x="58" y="59"/>
                      </a:lnTo>
                      <a:lnTo>
                        <a:pt x="70" y="53"/>
                      </a:lnTo>
                      <a:lnTo>
                        <a:pt x="83" y="47"/>
                      </a:lnTo>
                      <a:lnTo>
                        <a:pt x="96" y="42"/>
                      </a:lnTo>
                      <a:lnTo>
                        <a:pt x="109" y="38"/>
                      </a:lnTo>
                      <a:lnTo>
                        <a:pt x="123" y="35"/>
                      </a:lnTo>
                      <a:lnTo>
                        <a:pt x="135" y="33"/>
                      </a:lnTo>
                      <a:lnTo>
                        <a:pt x="147" y="33"/>
                      </a:lnTo>
                      <a:lnTo>
                        <a:pt x="159" y="34"/>
                      </a:lnTo>
                      <a:lnTo>
                        <a:pt x="169" y="37"/>
                      </a:lnTo>
                      <a:lnTo>
                        <a:pt x="189" y="43"/>
                      </a:lnTo>
                      <a:lnTo>
                        <a:pt x="210" y="45"/>
                      </a:lnTo>
                      <a:lnTo>
                        <a:pt x="228" y="43"/>
                      </a:lnTo>
                      <a:lnTo>
                        <a:pt x="245" y="38"/>
                      </a:lnTo>
                      <a:lnTo>
                        <a:pt x="259" y="31"/>
                      </a:lnTo>
                      <a:lnTo>
                        <a:pt x="272" y="22"/>
                      </a:lnTo>
                      <a:lnTo>
                        <a:pt x="280" y="12"/>
                      </a:lnTo>
                      <a:lnTo>
                        <a:pt x="283" y="0"/>
                      </a:lnTo>
                      <a:lnTo>
                        <a:pt x="277" y="26"/>
                      </a:lnTo>
                      <a:lnTo>
                        <a:pt x="264" y="49"/>
                      </a:lnTo>
                      <a:lnTo>
                        <a:pt x="244" y="69"/>
                      </a:lnTo>
                      <a:lnTo>
                        <a:pt x="221" y="86"/>
                      </a:lnTo>
                      <a:lnTo>
                        <a:pt x="196" y="99"/>
                      </a:lnTo>
                      <a:lnTo>
                        <a:pt x="171" y="108"/>
                      </a:lnTo>
                      <a:lnTo>
                        <a:pt x="149" y="113"/>
                      </a:lnTo>
                      <a:lnTo>
                        <a:pt x="132" y="113"/>
                      </a:lnTo>
                      <a:lnTo>
                        <a:pt x="115" y="111"/>
                      </a:lnTo>
                      <a:lnTo>
                        <a:pt x="98" y="109"/>
                      </a:lnTo>
                      <a:lnTo>
                        <a:pt x="79" y="108"/>
                      </a:lnTo>
                      <a:lnTo>
                        <a:pt x="60" y="107"/>
                      </a:lnTo>
                      <a:lnTo>
                        <a:pt x="41" y="107"/>
                      </a:lnTo>
                      <a:lnTo>
                        <a:pt x="25" y="109"/>
                      </a:lnTo>
                      <a:lnTo>
                        <a:pt x="11" y="113"/>
                      </a:lnTo>
                      <a:lnTo>
                        <a:pt x="0" y="119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89" name="Freeform 169"/>
                <p:cNvSpPr>
                  <a:spLocks noChangeAspect="1"/>
                </p:cNvSpPr>
                <p:nvPr/>
              </p:nvSpPr>
              <p:spPr bwMode="auto">
                <a:xfrm>
                  <a:off x="4909" y="639"/>
                  <a:ext cx="119" cy="124"/>
                </a:xfrm>
                <a:custGeom>
                  <a:avLst/>
                  <a:gdLst>
                    <a:gd name="T0" fmla="*/ 8 w 237"/>
                    <a:gd name="T1" fmla="*/ 61 h 249"/>
                    <a:gd name="T2" fmla="*/ 13 w 237"/>
                    <a:gd name="T3" fmla="*/ 62 h 249"/>
                    <a:gd name="T4" fmla="*/ 18 w 237"/>
                    <a:gd name="T5" fmla="*/ 59 h 249"/>
                    <a:gd name="T6" fmla="*/ 22 w 237"/>
                    <a:gd name="T7" fmla="*/ 54 h 249"/>
                    <a:gd name="T8" fmla="*/ 25 w 237"/>
                    <a:gd name="T9" fmla="*/ 47 h 249"/>
                    <a:gd name="T10" fmla="*/ 28 w 237"/>
                    <a:gd name="T11" fmla="*/ 39 h 249"/>
                    <a:gd name="T12" fmla="*/ 30 w 237"/>
                    <a:gd name="T13" fmla="*/ 31 h 249"/>
                    <a:gd name="T14" fmla="*/ 33 w 237"/>
                    <a:gd name="T15" fmla="*/ 24 h 249"/>
                    <a:gd name="T16" fmla="*/ 35 w 237"/>
                    <a:gd name="T17" fmla="*/ 18 h 249"/>
                    <a:gd name="T18" fmla="*/ 38 w 237"/>
                    <a:gd name="T19" fmla="*/ 13 h 249"/>
                    <a:gd name="T20" fmla="*/ 40 w 237"/>
                    <a:gd name="T21" fmla="*/ 9 h 249"/>
                    <a:gd name="T22" fmla="*/ 43 w 237"/>
                    <a:gd name="T23" fmla="*/ 6 h 249"/>
                    <a:gd name="T24" fmla="*/ 46 w 237"/>
                    <a:gd name="T25" fmla="*/ 4 h 249"/>
                    <a:gd name="T26" fmla="*/ 50 w 237"/>
                    <a:gd name="T27" fmla="*/ 3 h 249"/>
                    <a:gd name="T28" fmla="*/ 53 w 237"/>
                    <a:gd name="T29" fmla="*/ 3 h 249"/>
                    <a:gd name="T30" fmla="*/ 56 w 237"/>
                    <a:gd name="T31" fmla="*/ 3 h 249"/>
                    <a:gd name="T32" fmla="*/ 60 w 237"/>
                    <a:gd name="T33" fmla="*/ 3 h 249"/>
                    <a:gd name="T34" fmla="*/ 56 w 237"/>
                    <a:gd name="T35" fmla="*/ 2 h 249"/>
                    <a:gd name="T36" fmla="*/ 53 w 237"/>
                    <a:gd name="T37" fmla="*/ 0 h 249"/>
                    <a:gd name="T38" fmla="*/ 49 w 237"/>
                    <a:gd name="T39" fmla="*/ 0 h 249"/>
                    <a:gd name="T40" fmla="*/ 45 w 237"/>
                    <a:gd name="T41" fmla="*/ 0 h 249"/>
                    <a:gd name="T42" fmla="*/ 41 w 237"/>
                    <a:gd name="T43" fmla="*/ 0 h 249"/>
                    <a:gd name="T44" fmla="*/ 38 w 237"/>
                    <a:gd name="T45" fmla="*/ 1 h 249"/>
                    <a:gd name="T46" fmla="*/ 34 w 237"/>
                    <a:gd name="T47" fmla="*/ 2 h 249"/>
                    <a:gd name="T48" fmla="*/ 30 w 237"/>
                    <a:gd name="T49" fmla="*/ 4 h 249"/>
                    <a:gd name="T50" fmla="*/ 26 w 237"/>
                    <a:gd name="T51" fmla="*/ 6 h 249"/>
                    <a:gd name="T52" fmla="*/ 23 w 237"/>
                    <a:gd name="T53" fmla="*/ 8 h 249"/>
                    <a:gd name="T54" fmla="*/ 19 w 237"/>
                    <a:gd name="T55" fmla="*/ 11 h 249"/>
                    <a:gd name="T56" fmla="*/ 16 w 237"/>
                    <a:gd name="T57" fmla="*/ 14 h 249"/>
                    <a:gd name="T58" fmla="*/ 13 w 237"/>
                    <a:gd name="T59" fmla="*/ 17 h 249"/>
                    <a:gd name="T60" fmla="*/ 11 w 237"/>
                    <a:gd name="T61" fmla="*/ 20 h 249"/>
                    <a:gd name="T62" fmla="*/ 9 w 237"/>
                    <a:gd name="T63" fmla="*/ 24 h 249"/>
                    <a:gd name="T64" fmla="*/ 7 w 237"/>
                    <a:gd name="T65" fmla="*/ 27 h 249"/>
                    <a:gd name="T66" fmla="*/ 4 w 237"/>
                    <a:gd name="T67" fmla="*/ 34 h 249"/>
                    <a:gd name="T68" fmla="*/ 2 w 237"/>
                    <a:gd name="T69" fmla="*/ 40 h 249"/>
                    <a:gd name="T70" fmla="*/ 1 w 237"/>
                    <a:gd name="T71" fmla="*/ 45 h 249"/>
                    <a:gd name="T72" fmla="*/ 0 w 237"/>
                    <a:gd name="T73" fmla="*/ 50 h 249"/>
                    <a:gd name="T74" fmla="*/ 1 w 237"/>
                    <a:gd name="T75" fmla="*/ 54 h 249"/>
                    <a:gd name="T76" fmla="*/ 2 w 237"/>
                    <a:gd name="T77" fmla="*/ 57 h 249"/>
                    <a:gd name="T78" fmla="*/ 5 w 237"/>
                    <a:gd name="T79" fmla="*/ 59 h 249"/>
                    <a:gd name="T80" fmla="*/ 8 w 237"/>
                    <a:gd name="T81" fmla="*/ 61 h 249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237"/>
                    <a:gd name="T124" fmla="*/ 0 h 249"/>
                    <a:gd name="T125" fmla="*/ 237 w 237"/>
                    <a:gd name="T126" fmla="*/ 249 h 249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237" h="249">
                      <a:moveTo>
                        <a:pt x="32" y="247"/>
                      </a:moveTo>
                      <a:lnTo>
                        <a:pt x="51" y="249"/>
                      </a:lnTo>
                      <a:lnTo>
                        <a:pt x="70" y="238"/>
                      </a:lnTo>
                      <a:lnTo>
                        <a:pt x="85" y="218"/>
                      </a:lnTo>
                      <a:lnTo>
                        <a:pt x="98" y="190"/>
                      </a:lnTo>
                      <a:lnTo>
                        <a:pt x="110" y="159"/>
                      </a:lnTo>
                      <a:lnTo>
                        <a:pt x="120" y="127"/>
                      </a:lnTo>
                      <a:lnTo>
                        <a:pt x="131" y="97"/>
                      </a:lnTo>
                      <a:lnTo>
                        <a:pt x="140" y="72"/>
                      </a:lnTo>
                      <a:lnTo>
                        <a:pt x="150" y="53"/>
                      </a:lnTo>
                      <a:lnTo>
                        <a:pt x="160" y="38"/>
                      </a:lnTo>
                      <a:lnTo>
                        <a:pt x="171" y="27"/>
                      </a:lnTo>
                      <a:lnTo>
                        <a:pt x="184" y="19"/>
                      </a:lnTo>
                      <a:lnTo>
                        <a:pt x="197" y="14"/>
                      </a:lnTo>
                      <a:lnTo>
                        <a:pt x="210" y="12"/>
                      </a:lnTo>
                      <a:lnTo>
                        <a:pt x="224" y="13"/>
                      </a:lnTo>
                      <a:lnTo>
                        <a:pt x="237" y="15"/>
                      </a:lnTo>
                      <a:lnTo>
                        <a:pt x="224" y="8"/>
                      </a:lnTo>
                      <a:lnTo>
                        <a:pt x="210" y="3"/>
                      </a:lnTo>
                      <a:lnTo>
                        <a:pt x="194" y="0"/>
                      </a:lnTo>
                      <a:lnTo>
                        <a:pt x="179" y="0"/>
                      </a:lnTo>
                      <a:lnTo>
                        <a:pt x="164" y="1"/>
                      </a:lnTo>
                      <a:lnTo>
                        <a:pt x="149" y="6"/>
                      </a:lnTo>
                      <a:lnTo>
                        <a:pt x="133" y="11"/>
                      </a:lnTo>
                      <a:lnTo>
                        <a:pt x="118" y="17"/>
                      </a:lnTo>
                      <a:lnTo>
                        <a:pt x="103" y="25"/>
                      </a:lnTo>
                      <a:lnTo>
                        <a:pt x="89" y="34"/>
                      </a:lnTo>
                      <a:lnTo>
                        <a:pt x="76" y="45"/>
                      </a:lnTo>
                      <a:lnTo>
                        <a:pt x="64" y="56"/>
                      </a:lnTo>
                      <a:lnTo>
                        <a:pt x="52" y="69"/>
                      </a:lnTo>
                      <a:lnTo>
                        <a:pt x="42" y="83"/>
                      </a:lnTo>
                      <a:lnTo>
                        <a:pt x="33" y="97"/>
                      </a:lnTo>
                      <a:lnTo>
                        <a:pt x="26" y="111"/>
                      </a:lnTo>
                      <a:lnTo>
                        <a:pt x="15" y="138"/>
                      </a:lnTo>
                      <a:lnTo>
                        <a:pt x="6" y="163"/>
                      </a:lnTo>
                      <a:lnTo>
                        <a:pt x="1" y="183"/>
                      </a:lnTo>
                      <a:lnTo>
                        <a:pt x="0" y="200"/>
                      </a:lnTo>
                      <a:lnTo>
                        <a:pt x="2" y="216"/>
                      </a:lnTo>
                      <a:lnTo>
                        <a:pt x="8" y="228"/>
                      </a:lnTo>
                      <a:lnTo>
                        <a:pt x="18" y="238"/>
                      </a:lnTo>
                      <a:lnTo>
                        <a:pt x="32" y="247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90" name="Freeform 170"/>
                <p:cNvSpPr>
                  <a:spLocks noChangeAspect="1"/>
                </p:cNvSpPr>
                <p:nvPr/>
              </p:nvSpPr>
              <p:spPr bwMode="auto">
                <a:xfrm>
                  <a:off x="4765" y="743"/>
                  <a:ext cx="158" cy="71"/>
                </a:xfrm>
                <a:custGeom>
                  <a:avLst/>
                  <a:gdLst>
                    <a:gd name="T0" fmla="*/ 78 w 314"/>
                    <a:gd name="T1" fmla="*/ 4 h 142"/>
                    <a:gd name="T2" fmla="*/ 76 w 314"/>
                    <a:gd name="T3" fmla="*/ 2 h 142"/>
                    <a:gd name="T4" fmla="*/ 74 w 314"/>
                    <a:gd name="T5" fmla="*/ 1 h 142"/>
                    <a:gd name="T6" fmla="*/ 72 w 314"/>
                    <a:gd name="T7" fmla="*/ 0 h 142"/>
                    <a:gd name="T8" fmla="*/ 69 w 314"/>
                    <a:gd name="T9" fmla="*/ 0 h 142"/>
                    <a:gd name="T10" fmla="*/ 66 w 314"/>
                    <a:gd name="T11" fmla="*/ 1 h 142"/>
                    <a:gd name="T12" fmla="*/ 63 w 314"/>
                    <a:gd name="T13" fmla="*/ 1 h 142"/>
                    <a:gd name="T14" fmla="*/ 59 w 314"/>
                    <a:gd name="T15" fmla="*/ 2 h 142"/>
                    <a:gd name="T16" fmla="*/ 56 w 314"/>
                    <a:gd name="T17" fmla="*/ 4 h 142"/>
                    <a:gd name="T18" fmla="*/ 52 w 314"/>
                    <a:gd name="T19" fmla="*/ 6 h 142"/>
                    <a:gd name="T20" fmla="*/ 48 w 314"/>
                    <a:gd name="T21" fmla="*/ 9 h 142"/>
                    <a:gd name="T22" fmla="*/ 44 w 314"/>
                    <a:gd name="T23" fmla="*/ 10 h 142"/>
                    <a:gd name="T24" fmla="*/ 41 w 314"/>
                    <a:gd name="T25" fmla="*/ 12 h 142"/>
                    <a:gd name="T26" fmla="*/ 37 w 314"/>
                    <a:gd name="T27" fmla="*/ 14 h 142"/>
                    <a:gd name="T28" fmla="*/ 34 w 314"/>
                    <a:gd name="T29" fmla="*/ 17 h 142"/>
                    <a:gd name="T30" fmla="*/ 31 w 314"/>
                    <a:gd name="T31" fmla="*/ 18 h 142"/>
                    <a:gd name="T32" fmla="*/ 28 w 314"/>
                    <a:gd name="T33" fmla="*/ 19 h 142"/>
                    <a:gd name="T34" fmla="*/ 23 w 314"/>
                    <a:gd name="T35" fmla="*/ 21 h 142"/>
                    <a:gd name="T36" fmla="*/ 19 w 314"/>
                    <a:gd name="T37" fmla="*/ 23 h 142"/>
                    <a:gd name="T38" fmla="*/ 15 w 314"/>
                    <a:gd name="T39" fmla="*/ 23 h 142"/>
                    <a:gd name="T40" fmla="*/ 11 w 314"/>
                    <a:gd name="T41" fmla="*/ 22 h 142"/>
                    <a:gd name="T42" fmla="*/ 8 w 314"/>
                    <a:gd name="T43" fmla="*/ 21 h 142"/>
                    <a:gd name="T44" fmla="*/ 5 w 314"/>
                    <a:gd name="T45" fmla="*/ 20 h 142"/>
                    <a:gd name="T46" fmla="*/ 3 w 314"/>
                    <a:gd name="T47" fmla="*/ 18 h 142"/>
                    <a:gd name="T48" fmla="*/ 0 w 314"/>
                    <a:gd name="T49" fmla="*/ 14 h 142"/>
                    <a:gd name="T50" fmla="*/ 2 w 314"/>
                    <a:gd name="T51" fmla="*/ 18 h 142"/>
                    <a:gd name="T52" fmla="*/ 4 w 314"/>
                    <a:gd name="T53" fmla="*/ 21 h 142"/>
                    <a:gd name="T54" fmla="*/ 6 w 314"/>
                    <a:gd name="T55" fmla="*/ 24 h 142"/>
                    <a:gd name="T56" fmla="*/ 9 w 314"/>
                    <a:gd name="T57" fmla="*/ 27 h 142"/>
                    <a:gd name="T58" fmla="*/ 12 w 314"/>
                    <a:gd name="T59" fmla="*/ 29 h 142"/>
                    <a:gd name="T60" fmla="*/ 16 w 314"/>
                    <a:gd name="T61" fmla="*/ 31 h 142"/>
                    <a:gd name="T62" fmla="*/ 20 w 314"/>
                    <a:gd name="T63" fmla="*/ 33 h 142"/>
                    <a:gd name="T64" fmla="*/ 23 w 314"/>
                    <a:gd name="T65" fmla="*/ 34 h 142"/>
                    <a:gd name="T66" fmla="*/ 28 w 314"/>
                    <a:gd name="T67" fmla="*/ 35 h 142"/>
                    <a:gd name="T68" fmla="*/ 32 w 314"/>
                    <a:gd name="T69" fmla="*/ 36 h 142"/>
                    <a:gd name="T70" fmla="*/ 36 w 314"/>
                    <a:gd name="T71" fmla="*/ 36 h 142"/>
                    <a:gd name="T72" fmla="*/ 41 w 314"/>
                    <a:gd name="T73" fmla="*/ 36 h 142"/>
                    <a:gd name="T74" fmla="*/ 45 w 314"/>
                    <a:gd name="T75" fmla="*/ 35 h 142"/>
                    <a:gd name="T76" fmla="*/ 49 w 314"/>
                    <a:gd name="T77" fmla="*/ 34 h 142"/>
                    <a:gd name="T78" fmla="*/ 53 w 314"/>
                    <a:gd name="T79" fmla="*/ 33 h 142"/>
                    <a:gd name="T80" fmla="*/ 57 w 314"/>
                    <a:gd name="T81" fmla="*/ 31 h 142"/>
                    <a:gd name="T82" fmla="*/ 63 w 314"/>
                    <a:gd name="T83" fmla="*/ 27 h 142"/>
                    <a:gd name="T84" fmla="*/ 69 w 314"/>
                    <a:gd name="T85" fmla="*/ 24 h 142"/>
                    <a:gd name="T86" fmla="*/ 73 w 314"/>
                    <a:gd name="T87" fmla="*/ 21 h 142"/>
                    <a:gd name="T88" fmla="*/ 76 w 314"/>
                    <a:gd name="T89" fmla="*/ 18 h 142"/>
                    <a:gd name="T90" fmla="*/ 78 w 314"/>
                    <a:gd name="T91" fmla="*/ 15 h 142"/>
                    <a:gd name="T92" fmla="*/ 80 w 314"/>
                    <a:gd name="T93" fmla="*/ 11 h 142"/>
                    <a:gd name="T94" fmla="*/ 79 w 314"/>
                    <a:gd name="T95" fmla="*/ 9 h 142"/>
                    <a:gd name="T96" fmla="*/ 78 w 314"/>
                    <a:gd name="T97" fmla="*/ 4 h 14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314"/>
                    <a:gd name="T148" fmla="*/ 0 h 142"/>
                    <a:gd name="T149" fmla="*/ 314 w 314"/>
                    <a:gd name="T150" fmla="*/ 142 h 14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314" h="142">
                      <a:moveTo>
                        <a:pt x="308" y="17"/>
                      </a:moveTo>
                      <a:lnTo>
                        <a:pt x="302" y="8"/>
                      </a:lnTo>
                      <a:lnTo>
                        <a:pt x="294" y="3"/>
                      </a:lnTo>
                      <a:lnTo>
                        <a:pt x="284" y="0"/>
                      </a:lnTo>
                      <a:lnTo>
                        <a:pt x="272" y="0"/>
                      </a:lnTo>
                      <a:lnTo>
                        <a:pt x="260" y="2"/>
                      </a:lnTo>
                      <a:lnTo>
                        <a:pt x="248" y="5"/>
                      </a:lnTo>
                      <a:lnTo>
                        <a:pt x="234" y="11"/>
                      </a:lnTo>
                      <a:lnTo>
                        <a:pt x="220" y="17"/>
                      </a:lnTo>
                      <a:lnTo>
                        <a:pt x="205" y="25"/>
                      </a:lnTo>
                      <a:lnTo>
                        <a:pt x="190" y="33"/>
                      </a:lnTo>
                      <a:lnTo>
                        <a:pt x="175" y="41"/>
                      </a:lnTo>
                      <a:lnTo>
                        <a:pt x="161" y="49"/>
                      </a:lnTo>
                      <a:lnTo>
                        <a:pt x="148" y="58"/>
                      </a:lnTo>
                      <a:lnTo>
                        <a:pt x="135" y="65"/>
                      </a:lnTo>
                      <a:lnTo>
                        <a:pt x="122" y="73"/>
                      </a:lnTo>
                      <a:lnTo>
                        <a:pt x="111" y="79"/>
                      </a:lnTo>
                      <a:lnTo>
                        <a:pt x="92" y="87"/>
                      </a:lnTo>
                      <a:lnTo>
                        <a:pt x="74" y="92"/>
                      </a:lnTo>
                      <a:lnTo>
                        <a:pt x="57" y="93"/>
                      </a:lnTo>
                      <a:lnTo>
                        <a:pt x="43" y="91"/>
                      </a:lnTo>
                      <a:lnTo>
                        <a:pt x="30" y="87"/>
                      </a:lnTo>
                      <a:lnTo>
                        <a:pt x="19" y="80"/>
                      </a:lnTo>
                      <a:lnTo>
                        <a:pt x="9" y="71"/>
                      </a:lnTo>
                      <a:lnTo>
                        <a:pt x="0" y="59"/>
                      </a:lnTo>
                      <a:lnTo>
                        <a:pt x="6" y="74"/>
                      </a:lnTo>
                      <a:lnTo>
                        <a:pt x="14" y="87"/>
                      </a:lnTo>
                      <a:lnTo>
                        <a:pt x="23" y="98"/>
                      </a:lnTo>
                      <a:lnTo>
                        <a:pt x="34" y="108"/>
                      </a:lnTo>
                      <a:lnTo>
                        <a:pt x="47" y="117"/>
                      </a:lnTo>
                      <a:lnTo>
                        <a:pt x="61" y="124"/>
                      </a:lnTo>
                      <a:lnTo>
                        <a:pt x="77" y="130"/>
                      </a:lnTo>
                      <a:lnTo>
                        <a:pt x="92" y="136"/>
                      </a:lnTo>
                      <a:lnTo>
                        <a:pt x="109" y="140"/>
                      </a:lnTo>
                      <a:lnTo>
                        <a:pt x="125" y="142"/>
                      </a:lnTo>
                      <a:lnTo>
                        <a:pt x="143" y="142"/>
                      </a:lnTo>
                      <a:lnTo>
                        <a:pt x="160" y="142"/>
                      </a:lnTo>
                      <a:lnTo>
                        <a:pt x="177" y="140"/>
                      </a:lnTo>
                      <a:lnTo>
                        <a:pt x="193" y="136"/>
                      </a:lnTo>
                      <a:lnTo>
                        <a:pt x="209" y="130"/>
                      </a:lnTo>
                      <a:lnTo>
                        <a:pt x="224" y="124"/>
                      </a:lnTo>
                      <a:lnTo>
                        <a:pt x="250" y="111"/>
                      </a:lnTo>
                      <a:lnTo>
                        <a:pt x="272" y="98"/>
                      </a:lnTo>
                      <a:lnTo>
                        <a:pt x="290" y="86"/>
                      </a:lnTo>
                      <a:lnTo>
                        <a:pt x="303" y="74"/>
                      </a:lnTo>
                      <a:lnTo>
                        <a:pt x="310" y="61"/>
                      </a:lnTo>
                      <a:lnTo>
                        <a:pt x="314" y="47"/>
                      </a:lnTo>
                      <a:lnTo>
                        <a:pt x="313" y="33"/>
                      </a:lnTo>
                      <a:lnTo>
                        <a:pt x="308" y="17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91" name="Freeform 171"/>
                <p:cNvSpPr>
                  <a:spLocks noChangeAspect="1"/>
                </p:cNvSpPr>
                <p:nvPr/>
              </p:nvSpPr>
              <p:spPr bwMode="auto">
                <a:xfrm>
                  <a:off x="4846" y="687"/>
                  <a:ext cx="76" cy="74"/>
                </a:xfrm>
                <a:custGeom>
                  <a:avLst/>
                  <a:gdLst>
                    <a:gd name="T0" fmla="*/ 38 w 151"/>
                    <a:gd name="T1" fmla="*/ 36 h 147"/>
                    <a:gd name="T2" fmla="*/ 34 w 151"/>
                    <a:gd name="T3" fmla="*/ 37 h 147"/>
                    <a:gd name="T4" fmla="*/ 28 w 151"/>
                    <a:gd name="T5" fmla="*/ 36 h 147"/>
                    <a:gd name="T6" fmla="*/ 22 w 151"/>
                    <a:gd name="T7" fmla="*/ 32 h 147"/>
                    <a:gd name="T8" fmla="*/ 16 w 151"/>
                    <a:gd name="T9" fmla="*/ 26 h 147"/>
                    <a:gd name="T10" fmla="*/ 10 w 151"/>
                    <a:gd name="T11" fmla="*/ 20 h 147"/>
                    <a:gd name="T12" fmla="*/ 5 w 151"/>
                    <a:gd name="T13" fmla="*/ 13 h 147"/>
                    <a:gd name="T14" fmla="*/ 2 w 151"/>
                    <a:gd name="T15" fmla="*/ 7 h 147"/>
                    <a:gd name="T16" fmla="*/ 0 w 151"/>
                    <a:gd name="T17" fmla="*/ 0 h 147"/>
                    <a:gd name="T18" fmla="*/ 2 w 151"/>
                    <a:gd name="T19" fmla="*/ 1 h 147"/>
                    <a:gd name="T20" fmla="*/ 4 w 151"/>
                    <a:gd name="T21" fmla="*/ 1 h 147"/>
                    <a:gd name="T22" fmla="*/ 5 w 151"/>
                    <a:gd name="T23" fmla="*/ 1 h 147"/>
                    <a:gd name="T24" fmla="*/ 6 w 151"/>
                    <a:gd name="T25" fmla="*/ 1 h 147"/>
                    <a:gd name="T26" fmla="*/ 7 w 151"/>
                    <a:gd name="T27" fmla="*/ 1 h 147"/>
                    <a:gd name="T28" fmla="*/ 8 w 151"/>
                    <a:gd name="T29" fmla="*/ 1 h 147"/>
                    <a:gd name="T30" fmla="*/ 9 w 151"/>
                    <a:gd name="T31" fmla="*/ 1 h 147"/>
                    <a:gd name="T32" fmla="*/ 11 w 151"/>
                    <a:gd name="T33" fmla="*/ 1 h 147"/>
                    <a:gd name="T34" fmla="*/ 13 w 151"/>
                    <a:gd name="T35" fmla="*/ 6 h 147"/>
                    <a:gd name="T36" fmla="*/ 15 w 151"/>
                    <a:gd name="T37" fmla="*/ 10 h 147"/>
                    <a:gd name="T38" fmla="*/ 18 w 151"/>
                    <a:gd name="T39" fmla="*/ 16 h 147"/>
                    <a:gd name="T40" fmla="*/ 20 w 151"/>
                    <a:gd name="T41" fmla="*/ 20 h 147"/>
                    <a:gd name="T42" fmla="*/ 24 w 151"/>
                    <a:gd name="T43" fmla="*/ 25 h 147"/>
                    <a:gd name="T44" fmla="*/ 28 w 151"/>
                    <a:gd name="T45" fmla="*/ 30 h 147"/>
                    <a:gd name="T46" fmla="*/ 33 w 151"/>
                    <a:gd name="T47" fmla="*/ 33 h 147"/>
                    <a:gd name="T48" fmla="*/ 38 w 151"/>
                    <a:gd name="T49" fmla="*/ 36 h 147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51"/>
                    <a:gd name="T76" fmla="*/ 0 h 147"/>
                    <a:gd name="T77" fmla="*/ 151 w 151"/>
                    <a:gd name="T78" fmla="*/ 147 h 147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51" h="147">
                      <a:moveTo>
                        <a:pt x="151" y="143"/>
                      </a:moveTo>
                      <a:lnTo>
                        <a:pt x="134" y="147"/>
                      </a:lnTo>
                      <a:lnTo>
                        <a:pt x="111" y="141"/>
                      </a:lnTo>
                      <a:lnTo>
                        <a:pt x="87" y="126"/>
                      </a:lnTo>
                      <a:lnTo>
                        <a:pt x="62" y="104"/>
                      </a:lnTo>
                      <a:lnTo>
                        <a:pt x="38" y="79"/>
                      </a:lnTo>
                      <a:lnTo>
                        <a:pt x="19" y="52"/>
                      </a:lnTo>
                      <a:lnTo>
                        <a:pt x="5" y="25"/>
                      </a:lnTo>
                      <a:lnTo>
                        <a:pt x="0" y="0"/>
                      </a:lnTo>
                      <a:lnTo>
                        <a:pt x="8" y="1"/>
                      </a:lnTo>
                      <a:lnTo>
                        <a:pt x="14" y="1"/>
                      </a:lnTo>
                      <a:lnTo>
                        <a:pt x="19" y="2"/>
                      </a:lnTo>
                      <a:lnTo>
                        <a:pt x="23" y="2"/>
                      </a:lnTo>
                      <a:lnTo>
                        <a:pt x="27" y="2"/>
                      </a:lnTo>
                      <a:lnTo>
                        <a:pt x="31" y="2"/>
                      </a:lnTo>
                      <a:lnTo>
                        <a:pt x="36" y="3"/>
                      </a:lnTo>
                      <a:lnTo>
                        <a:pt x="42" y="3"/>
                      </a:lnTo>
                      <a:lnTo>
                        <a:pt x="51" y="21"/>
                      </a:lnTo>
                      <a:lnTo>
                        <a:pt x="59" y="40"/>
                      </a:lnTo>
                      <a:lnTo>
                        <a:pt x="69" y="61"/>
                      </a:lnTo>
                      <a:lnTo>
                        <a:pt x="80" y="80"/>
                      </a:lnTo>
                      <a:lnTo>
                        <a:pt x="93" y="99"/>
                      </a:lnTo>
                      <a:lnTo>
                        <a:pt x="109" y="117"/>
                      </a:lnTo>
                      <a:lnTo>
                        <a:pt x="129" y="132"/>
                      </a:lnTo>
                      <a:lnTo>
                        <a:pt x="151" y="143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92" name="Freeform 172"/>
                <p:cNvSpPr>
                  <a:spLocks noChangeAspect="1"/>
                </p:cNvSpPr>
                <p:nvPr/>
              </p:nvSpPr>
              <p:spPr bwMode="auto">
                <a:xfrm>
                  <a:off x="4869" y="877"/>
                  <a:ext cx="26" cy="42"/>
                </a:xfrm>
                <a:custGeom>
                  <a:avLst/>
                  <a:gdLst>
                    <a:gd name="T0" fmla="*/ 11 w 51"/>
                    <a:gd name="T1" fmla="*/ 21 h 85"/>
                    <a:gd name="T2" fmla="*/ 10 w 51"/>
                    <a:gd name="T3" fmla="*/ 21 h 85"/>
                    <a:gd name="T4" fmla="*/ 9 w 51"/>
                    <a:gd name="T5" fmla="*/ 21 h 85"/>
                    <a:gd name="T6" fmla="*/ 8 w 51"/>
                    <a:gd name="T7" fmla="*/ 20 h 85"/>
                    <a:gd name="T8" fmla="*/ 7 w 51"/>
                    <a:gd name="T9" fmla="*/ 19 h 85"/>
                    <a:gd name="T10" fmla="*/ 6 w 51"/>
                    <a:gd name="T11" fmla="*/ 17 h 85"/>
                    <a:gd name="T12" fmla="*/ 4 w 51"/>
                    <a:gd name="T13" fmla="*/ 16 h 85"/>
                    <a:gd name="T14" fmla="*/ 3 w 51"/>
                    <a:gd name="T15" fmla="*/ 14 h 85"/>
                    <a:gd name="T16" fmla="*/ 2 w 51"/>
                    <a:gd name="T17" fmla="*/ 12 h 85"/>
                    <a:gd name="T18" fmla="*/ 1 w 51"/>
                    <a:gd name="T19" fmla="*/ 8 h 85"/>
                    <a:gd name="T20" fmla="*/ 0 w 51"/>
                    <a:gd name="T21" fmla="*/ 4 h 85"/>
                    <a:gd name="T22" fmla="*/ 1 w 51"/>
                    <a:gd name="T23" fmla="*/ 2 h 85"/>
                    <a:gd name="T24" fmla="*/ 2 w 51"/>
                    <a:gd name="T25" fmla="*/ 0 h 85"/>
                    <a:gd name="T26" fmla="*/ 3 w 51"/>
                    <a:gd name="T27" fmla="*/ 0 h 85"/>
                    <a:gd name="T28" fmla="*/ 4 w 51"/>
                    <a:gd name="T29" fmla="*/ 0 h 85"/>
                    <a:gd name="T30" fmla="*/ 5 w 51"/>
                    <a:gd name="T31" fmla="*/ 1 h 85"/>
                    <a:gd name="T32" fmla="*/ 7 w 51"/>
                    <a:gd name="T33" fmla="*/ 2 h 85"/>
                    <a:gd name="T34" fmla="*/ 8 w 51"/>
                    <a:gd name="T35" fmla="*/ 3 h 85"/>
                    <a:gd name="T36" fmla="*/ 9 w 51"/>
                    <a:gd name="T37" fmla="*/ 5 h 85"/>
                    <a:gd name="T38" fmla="*/ 10 w 51"/>
                    <a:gd name="T39" fmla="*/ 6 h 85"/>
                    <a:gd name="T40" fmla="*/ 11 w 51"/>
                    <a:gd name="T41" fmla="*/ 8 h 85"/>
                    <a:gd name="T42" fmla="*/ 13 w 51"/>
                    <a:gd name="T43" fmla="*/ 12 h 85"/>
                    <a:gd name="T44" fmla="*/ 13 w 51"/>
                    <a:gd name="T45" fmla="*/ 16 h 85"/>
                    <a:gd name="T46" fmla="*/ 13 w 51"/>
                    <a:gd name="T47" fmla="*/ 19 h 85"/>
                    <a:gd name="T48" fmla="*/ 11 w 51"/>
                    <a:gd name="T49" fmla="*/ 21 h 8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5"/>
                    <a:gd name="T77" fmla="*/ 51 w 51"/>
                    <a:gd name="T78" fmla="*/ 85 h 85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5">
                      <a:moveTo>
                        <a:pt x="44" y="84"/>
                      </a:moveTo>
                      <a:lnTo>
                        <a:pt x="40" y="85"/>
                      </a:lnTo>
                      <a:lnTo>
                        <a:pt x="36" y="84"/>
                      </a:lnTo>
                      <a:lnTo>
                        <a:pt x="31" y="81"/>
                      </a:lnTo>
                      <a:lnTo>
                        <a:pt x="26" y="77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4"/>
                      </a:lnTo>
                      <a:lnTo>
                        <a:pt x="0" y="19"/>
                      </a:lnTo>
                      <a:lnTo>
                        <a:pt x="2" y="8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20" y="4"/>
                      </a:lnTo>
                      <a:lnTo>
                        <a:pt x="25" y="8"/>
                      </a:lnTo>
                      <a:lnTo>
                        <a:pt x="30" y="13"/>
                      </a:lnTo>
                      <a:lnTo>
                        <a:pt x="35" y="20"/>
                      </a:lnTo>
                      <a:lnTo>
                        <a:pt x="39" y="27"/>
                      </a:lnTo>
                      <a:lnTo>
                        <a:pt x="43" y="35"/>
                      </a:lnTo>
                      <a:lnTo>
                        <a:pt x="49" y="51"/>
                      </a:lnTo>
                      <a:lnTo>
                        <a:pt x="51" y="65"/>
                      </a:lnTo>
                      <a:lnTo>
                        <a:pt x="49" y="77"/>
                      </a:lnTo>
                      <a:lnTo>
                        <a:pt x="44" y="8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93" name="Freeform 173"/>
                <p:cNvSpPr>
                  <a:spLocks noChangeAspect="1"/>
                </p:cNvSpPr>
                <p:nvPr/>
              </p:nvSpPr>
              <p:spPr bwMode="auto">
                <a:xfrm>
                  <a:off x="4916" y="970"/>
                  <a:ext cx="25" cy="42"/>
                </a:xfrm>
                <a:custGeom>
                  <a:avLst/>
                  <a:gdLst>
                    <a:gd name="T0" fmla="*/ 11 w 51"/>
                    <a:gd name="T1" fmla="*/ 21 h 84"/>
                    <a:gd name="T2" fmla="*/ 9 w 51"/>
                    <a:gd name="T3" fmla="*/ 21 h 84"/>
                    <a:gd name="T4" fmla="*/ 8 w 51"/>
                    <a:gd name="T5" fmla="*/ 21 h 84"/>
                    <a:gd name="T6" fmla="*/ 7 w 51"/>
                    <a:gd name="T7" fmla="*/ 20 h 84"/>
                    <a:gd name="T8" fmla="*/ 6 w 51"/>
                    <a:gd name="T9" fmla="*/ 20 h 84"/>
                    <a:gd name="T10" fmla="*/ 5 w 51"/>
                    <a:gd name="T11" fmla="*/ 18 h 84"/>
                    <a:gd name="T12" fmla="*/ 4 w 51"/>
                    <a:gd name="T13" fmla="*/ 17 h 84"/>
                    <a:gd name="T14" fmla="*/ 3 w 51"/>
                    <a:gd name="T15" fmla="*/ 14 h 84"/>
                    <a:gd name="T16" fmla="*/ 2 w 51"/>
                    <a:gd name="T17" fmla="*/ 12 h 84"/>
                    <a:gd name="T18" fmla="*/ 0 w 51"/>
                    <a:gd name="T19" fmla="*/ 9 h 84"/>
                    <a:gd name="T20" fmla="*/ 0 w 51"/>
                    <a:gd name="T21" fmla="*/ 5 h 84"/>
                    <a:gd name="T22" fmla="*/ 0 w 51"/>
                    <a:gd name="T23" fmla="*/ 2 h 84"/>
                    <a:gd name="T24" fmla="*/ 1 w 51"/>
                    <a:gd name="T25" fmla="*/ 1 h 84"/>
                    <a:gd name="T26" fmla="*/ 2 w 51"/>
                    <a:gd name="T27" fmla="*/ 0 h 84"/>
                    <a:gd name="T28" fmla="*/ 3 w 51"/>
                    <a:gd name="T29" fmla="*/ 1 h 84"/>
                    <a:gd name="T30" fmla="*/ 5 w 51"/>
                    <a:gd name="T31" fmla="*/ 1 h 84"/>
                    <a:gd name="T32" fmla="*/ 6 w 51"/>
                    <a:gd name="T33" fmla="*/ 2 h 84"/>
                    <a:gd name="T34" fmla="*/ 7 w 51"/>
                    <a:gd name="T35" fmla="*/ 3 h 84"/>
                    <a:gd name="T36" fmla="*/ 8 w 51"/>
                    <a:gd name="T37" fmla="*/ 5 h 84"/>
                    <a:gd name="T38" fmla="*/ 9 w 51"/>
                    <a:gd name="T39" fmla="*/ 6 h 84"/>
                    <a:gd name="T40" fmla="*/ 11 w 51"/>
                    <a:gd name="T41" fmla="*/ 9 h 84"/>
                    <a:gd name="T42" fmla="*/ 12 w 51"/>
                    <a:gd name="T43" fmla="*/ 12 h 84"/>
                    <a:gd name="T44" fmla="*/ 12 w 51"/>
                    <a:gd name="T45" fmla="*/ 17 h 84"/>
                    <a:gd name="T46" fmla="*/ 12 w 51"/>
                    <a:gd name="T47" fmla="*/ 20 h 84"/>
                    <a:gd name="T48" fmla="*/ 11 w 51"/>
                    <a:gd name="T49" fmla="*/ 21 h 8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4"/>
                    <a:gd name="T77" fmla="*/ 51 w 51"/>
                    <a:gd name="T78" fmla="*/ 84 h 8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4">
                      <a:moveTo>
                        <a:pt x="44" y="83"/>
                      </a:moveTo>
                      <a:lnTo>
                        <a:pt x="39" y="84"/>
                      </a:lnTo>
                      <a:lnTo>
                        <a:pt x="35" y="83"/>
                      </a:lnTo>
                      <a:lnTo>
                        <a:pt x="31" y="80"/>
                      </a:lnTo>
                      <a:lnTo>
                        <a:pt x="26" y="77"/>
                      </a:lnTo>
                      <a:lnTo>
                        <a:pt x="21" y="72"/>
                      </a:lnTo>
                      <a:lnTo>
                        <a:pt x="16" y="66"/>
                      </a:lnTo>
                      <a:lnTo>
                        <a:pt x="12" y="59"/>
                      </a:lnTo>
                      <a:lnTo>
                        <a:pt x="8" y="51"/>
                      </a:lnTo>
                      <a:lnTo>
                        <a:pt x="2" y="34"/>
                      </a:lnTo>
                      <a:lnTo>
                        <a:pt x="0" y="19"/>
                      </a:lnTo>
                      <a:lnTo>
                        <a:pt x="2" y="8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20" y="4"/>
                      </a:lnTo>
                      <a:lnTo>
                        <a:pt x="25" y="8"/>
                      </a:lnTo>
                      <a:lnTo>
                        <a:pt x="30" y="13"/>
                      </a:lnTo>
                      <a:lnTo>
                        <a:pt x="35" y="19"/>
                      </a:lnTo>
                      <a:lnTo>
                        <a:pt x="39" y="27"/>
                      </a:lnTo>
                      <a:lnTo>
                        <a:pt x="44" y="35"/>
                      </a:lnTo>
                      <a:lnTo>
                        <a:pt x="49" y="51"/>
                      </a:lnTo>
                      <a:lnTo>
                        <a:pt x="51" y="66"/>
                      </a:lnTo>
                      <a:lnTo>
                        <a:pt x="49" y="77"/>
                      </a:lnTo>
                      <a:lnTo>
                        <a:pt x="44" y="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94" name="Freeform 174"/>
                <p:cNvSpPr>
                  <a:spLocks noChangeAspect="1"/>
                </p:cNvSpPr>
                <p:nvPr/>
              </p:nvSpPr>
              <p:spPr bwMode="auto">
                <a:xfrm>
                  <a:off x="4928" y="916"/>
                  <a:ext cx="25" cy="41"/>
                </a:xfrm>
                <a:custGeom>
                  <a:avLst/>
                  <a:gdLst>
                    <a:gd name="T0" fmla="*/ 11 w 51"/>
                    <a:gd name="T1" fmla="*/ 20 h 83"/>
                    <a:gd name="T2" fmla="*/ 10 w 51"/>
                    <a:gd name="T3" fmla="*/ 20 h 83"/>
                    <a:gd name="T4" fmla="*/ 9 w 51"/>
                    <a:gd name="T5" fmla="*/ 20 h 83"/>
                    <a:gd name="T6" fmla="*/ 7 w 51"/>
                    <a:gd name="T7" fmla="*/ 20 h 83"/>
                    <a:gd name="T8" fmla="*/ 6 w 51"/>
                    <a:gd name="T9" fmla="*/ 19 h 83"/>
                    <a:gd name="T10" fmla="*/ 5 w 51"/>
                    <a:gd name="T11" fmla="*/ 17 h 83"/>
                    <a:gd name="T12" fmla="*/ 4 w 51"/>
                    <a:gd name="T13" fmla="*/ 16 h 83"/>
                    <a:gd name="T14" fmla="*/ 3 w 51"/>
                    <a:gd name="T15" fmla="*/ 14 h 83"/>
                    <a:gd name="T16" fmla="*/ 2 w 51"/>
                    <a:gd name="T17" fmla="*/ 12 h 83"/>
                    <a:gd name="T18" fmla="*/ 0 w 51"/>
                    <a:gd name="T19" fmla="*/ 8 h 83"/>
                    <a:gd name="T20" fmla="*/ 0 w 51"/>
                    <a:gd name="T21" fmla="*/ 4 h 83"/>
                    <a:gd name="T22" fmla="*/ 0 w 51"/>
                    <a:gd name="T23" fmla="*/ 1 h 83"/>
                    <a:gd name="T24" fmla="*/ 1 w 51"/>
                    <a:gd name="T25" fmla="*/ 0 h 83"/>
                    <a:gd name="T26" fmla="*/ 2 w 51"/>
                    <a:gd name="T27" fmla="*/ 0 h 83"/>
                    <a:gd name="T28" fmla="*/ 3 w 51"/>
                    <a:gd name="T29" fmla="*/ 0 h 83"/>
                    <a:gd name="T30" fmla="*/ 5 w 51"/>
                    <a:gd name="T31" fmla="*/ 0 h 83"/>
                    <a:gd name="T32" fmla="*/ 6 w 51"/>
                    <a:gd name="T33" fmla="*/ 1 h 83"/>
                    <a:gd name="T34" fmla="*/ 7 w 51"/>
                    <a:gd name="T35" fmla="*/ 3 h 83"/>
                    <a:gd name="T36" fmla="*/ 8 w 51"/>
                    <a:gd name="T37" fmla="*/ 4 h 83"/>
                    <a:gd name="T38" fmla="*/ 9 w 51"/>
                    <a:gd name="T39" fmla="*/ 6 h 83"/>
                    <a:gd name="T40" fmla="*/ 10 w 51"/>
                    <a:gd name="T41" fmla="*/ 8 h 83"/>
                    <a:gd name="T42" fmla="*/ 12 w 51"/>
                    <a:gd name="T43" fmla="*/ 12 h 83"/>
                    <a:gd name="T44" fmla="*/ 12 w 51"/>
                    <a:gd name="T45" fmla="*/ 16 h 83"/>
                    <a:gd name="T46" fmla="*/ 12 w 51"/>
                    <a:gd name="T47" fmla="*/ 19 h 83"/>
                    <a:gd name="T48" fmla="*/ 11 w 51"/>
                    <a:gd name="T49" fmla="*/ 20 h 8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3"/>
                    <a:gd name="T77" fmla="*/ 51 w 51"/>
                    <a:gd name="T78" fmla="*/ 83 h 83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3">
                      <a:moveTo>
                        <a:pt x="44" y="82"/>
                      </a:moveTo>
                      <a:lnTo>
                        <a:pt x="40" y="83"/>
                      </a:lnTo>
                      <a:lnTo>
                        <a:pt x="36" y="82"/>
                      </a:lnTo>
                      <a:lnTo>
                        <a:pt x="31" y="80"/>
                      </a:lnTo>
                      <a:lnTo>
                        <a:pt x="27" y="76"/>
                      </a:lnTo>
                      <a:lnTo>
                        <a:pt x="22" y="71"/>
                      </a:lnTo>
                      <a:lnTo>
                        <a:pt x="16" y="65"/>
                      </a:lnTo>
                      <a:lnTo>
                        <a:pt x="12" y="57"/>
                      </a:lnTo>
                      <a:lnTo>
                        <a:pt x="8" y="49"/>
                      </a:lnTo>
                      <a:lnTo>
                        <a:pt x="2" y="33"/>
                      </a:lnTo>
                      <a:lnTo>
                        <a:pt x="0" y="18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20" y="3"/>
                      </a:lnTo>
                      <a:lnTo>
                        <a:pt x="25" y="7"/>
                      </a:lnTo>
                      <a:lnTo>
                        <a:pt x="29" y="12"/>
                      </a:lnTo>
                      <a:lnTo>
                        <a:pt x="34" y="18"/>
                      </a:lnTo>
                      <a:lnTo>
                        <a:pt x="38" y="25"/>
                      </a:lnTo>
                      <a:lnTo>
                        <a:pt x="42" y="33"/>
                      </a:lnTo>
                      <a:lnTo>
                        <a:pt x="48" y="49"/>
                      </a:lnTo>
                      <a:lnTo>
                        <a:pt x="51" y="65"/>
                      </a:lnTo>
                      <a:lnTo>
                        <a:pt x="49" y="76"/>
                      </a:lnTo>
                      <a:lnTo>
                        <a:pt x="44" y="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95" name="Freeform 175"/>
                <p:cNvSpPr>
                  <a:spLocks noChangeAspect="1"/>
                </p:cNvSpPr>
                <p:nvPr/>
              </p:nvSpPr>
              <p:spPr bwMode="auto">
                <a:xfrm>
                  <a:off x="4946" y="856"/>
                  <a:ext cx="25" cy="42"/>
                </a:xfrm>
                <a:custGeom>
                  <a:avLst/>
                  <a:gdLst>
                    <a:gd name="T0" fmla="*/ 11 w 50"/>
                    <a:gd name="T1" fmla="*/ 21 h 83"/>
                    <a:gd name="T2" fmla="*/ 10 w 50"/>
                    <a:gd name="T3" fmla="*/ 21 h 83"/>
                    <a:gd name="T4" fmla="*/ 9 w 50"/>
                    <a:gd name="T5" fmla="*/ 21 h 83"/>
                    <a:gd name="T6" fmla="*/ 7 w 50"/>
                    <a:gd name="T7" fmla="*/ 20 h 83"/>
                    <a:gd name="T8" fmla="*/ 6 w 50"/>
                    <a:gd name="T9" fmla="*/ 19 h 83"/>
                    <a:gd name="T10" fmla="*/ 6 w 50"/>
                    <a:gd name="T11" fmla="*/ 18 h 83"/>
                    <a:gd name="T12" fmla="*/ 4 w 50"/>
                    <a:gd name="T13" fmla="*/ 17 h 83"/>
                    <a:gd name="T14" fmla="*/ 3 w 50"/>
                    <a:gd name="T15" fmla="*/ 15 h 83"/>
                    <a:gd name="T16" fmla="*/ 2 w 50"/>
                    <a:gd name="T17" fmla="*/ 13 h 83"/>
                    <a:gd name="T18" fmla="*/ 1 w 50"/>
                    <a:gd name="T19" fmla="*/ 9 h 83"/>
                    <a:gd name="T20" fmla="*/ 0 w 50"/>
                    <a:gd name="T21" fmla="*/ 5 h 83"/>
                    <a:gd name="T22" fmla="*/ 1 w 50"/>
                    <a:gd name="T23" fmla="*/ 2 h 83"/>
                    <a:gd name="T24" fmla="*/ 2 w 50"/>
                    <a:gd name="T25" fmla="*/ 1 h 83"/>
                    <a:gd name="T26" fmla="*/ 3 w 50"/>
                    <a:gd name="T27" fmla="*/ 0 h 83"/>
                    <a:gd name="T28" fmla="*/ 3 w 50"/>
                    <a:gd name="T29" fmla="*/ 1 h 83"/>
                    <a:gd name="T30" fmla="*/ 5 w 50"/>
                    <a:gd name="T31" fmla="*/ 1 h 83"/>
                    <a:gd name="T32" fmla="*/ 6 w 50"/>
                    <a:gd name="T33" fmla="*/ 2 h 83"/>
                    <a:gd name="T34" fmla="*/ 7 w 50"/>
                    <a:gd name="T35" fmla="*/ 3 h 83"/>
                    <a:gd name="T36" fmla="*/ 9 w 50"/>
                    <a:gd name="T37" fmla="*/ 5 h 83"/>
                    <a:gd name="T38" fmla="*/ 10 w 50"/>
                    <a:gd name="T39" fmla="*/ 7 h 83"/>
                    <a:gd name="T40" fmla="*/ 11 w 50"/>
                    <a:gd name="T41" fmla="*/ 9 h 83"/>
                    <a:gd name="T42" fmla="*/ 12 w 50"/>
                    <a:gd name="T43" fmla="*/ 13 h 83"/>
                    <a:gd name="T44" fmla="*/ 13 w 50"/>
                    <a:gd name="T45" fmla="*/ 17 h 83"/>
                    <a:gd name="T46" fmla="*/ 12 w 50"/>
                    <a:gd name="T47" fmla="*/ 19 h 83"/>
                    <a:gd name="T48" fmla="*/ 11 w 50"/>
                    <a:gd name="T49" fmla="*/ 21 h 8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0"/>
                    <a:gd name="T76" fmla="*/ 0 h 83"/>
                    <a:gd name="T77" fmla="*/ 50 w 50"/>
                    <a:gd name="T78" fmla="*/ 83 h 83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0" h="83">
                      <a:moveTo>
                        <a:pt x="43" y="82"/>
                      </a:moveTo>
                      <a:lnTo>
                        <a:pt x="39" y="83"/>
                      </a:lnTo>
                      <a:lnTo>
                        <a:pt x="35" y="82"/>
                      </a:lnTo>
                      <a:lnTo>
                        <a:pt x="31" y="80"/>
                      </a:lnTo>
                      <a:lnTo>
                        <a:pt x="26" y="76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3"/>
                      </a:lnTo>
                      <a:lnTo>
                        <a:pt x="0" y="18"/>
                      </a:lnTo>
                      <a:lnTo>
                        <a:pt x="1" y="7"/>
                      </a:lnTo>
                      <a:lnTo>
                        <a:pt x="6" y="1"/>
                      </a:lnTo>
                      <a:lnTo>
                        <a:pt x="10" y="0"/>
                      </a:lnTo>
                      <a:lnTo>
                        <a:pt x="14" y="1"/>
                      </a:lnTo>
                      <a:lnTo>
                        <a:pt x="19" y="3"/>
                      </a:lnTo>
                      <a:lnTo>
                        <a:pt x="24" y="7"/>
                      </a:lnTo>
                      <a:lnTo>
                        <a:pt x="29" y="12"/>
                      </a:lnTo>
                      <a:lnTo>
                        <a:pt x="34" y="18"/>
                      </a:lnTo>
                      <a:lnTo>
                        <a:pt x="38" y="25"/>
                      </a:lnTo>
                      <a:lnTo>
                        <a:pt x="42" y="33"/>
                      </a:lnTo>
                      <a:lnTo>
                        <a:pt x="48" y="50"/>
                      </a:lnTo>
                      <a:lnTo>
                        <a:pt x="50" y="65"/>
                      </a:lnTo>
                      <a:lnTo>
                        <a:pt x="48" y="76"/>
                      </a:lnTo>
                      <a:lnTo>
                        <a:pt x="43" y="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96" name="Freeform 176"/>
                <p:cNvSpPr>
                  <a:spLocks noChangeAspect="1"/>
                </p:cNvSpPr>
                <p:nvPr/>
              </p:nvSpPr>
              <p:spPr bwMode="auto">
                <a:xfrm>
                  <a:off x="4987" y="989"/>
                  <a:ext cx="26" cy="41"/>
                </a:xfrm>
                <a:custGeom>
                  <a:avLst/>
                  <a:gdLst>
                    <a:gd name="T0" fmla="*/ 12 w 52"/>
                    <a:gd name="T1" fmla="*/ 21 h 82"/>
                    <a:gd name="T2" fmla="*/ 11 w 52"/>
                    <a:gd name="T3" fmla="*/ 21 h 82"/>
                    <a:gd name="T4" fmla="*/ 9 w 52"/>
                    <a:gd name="T5" fmla="*/ 21 h 82"/>
                    <a:gd name="T6" fmla="*/ 7 w 52"/>
                    <a:gd name="T7" fmla="*/ 20 h 82"/>
                    <a:gd name="T8" fmla="*/ 7 w 52"/>
                    <a:gd name="T9" fmla="*/ 19 h 82"/>
                    <a:gd name="T10" fmla="*/ 6 w 52"/>
                    <a:gd name="T11" fmla="*/ 18 h 82"/>
                    <a:gd name="T12" fmla="*/ 4 w 52"/>
                    <a:gd name="T13" fmla="*/ 16 h 82"/>
                    <a:gd name="T14" fmla="*/ 3 w 52"/>
                    <a:gd name="T15" fmla="*/ 14 h 82"/>
                    <a:gd name="T16" fmla="*/ 2 w 52"/>
                    <a:gd name="T17" fmla="*/ 12 h 82"/>
                    <a:gd name="T18" fmla="*/ 1 w 52"/>
                    <a:gd name="T19" fmla="*/ 9 h 82"/>
                    <a:gd name="T20" fmla="*/ 0 w 52"/>
                    <a:gd name="T21" fmla="*/ 5 h 82"/>
                    <a:gd name="T22" fmla="*/ 1 w 52"/>
                    <a:gd name="T23" fmla="*/ 1 h 82"/>
                    <a:gd name="T24" fmla="*/ 2 w 52"/>
                    <a:gd name="T25" fmla="*/ 1 h 82"/>
                    <a:gd name="T26" fmla="*/ 3 w 52"/>
                    <a:gd name="T27" fmla="*/ 0 h 82"/>
                    <a:gd name="T28" fmla="*/ 3 w 52"/>
                    <a:gd name="T29" fmla="*/ 1 h 82"/>
                    <a:gd name="T30" fmla="*/ 5 w 52"/>
                    <a:gd name="T31" fmla="*/ 1 h 82"/>
                    <a:gd name="T32" fmla="*/ 6 w 52"/>
                    <a:gd name="T33" fmla="*/ 1 h 82"/>
                    <a:gd name="T34" fmla="*/ 7 w 52"/>
                    <a:gd name="T35" fmla="*/ 3 h 82"/>
                    <a:gd name="T36" fmla="*/ 9 w 52"/>
                    <a:gd name="T37" fmla="*/ 5 h 82"/>
                    <a:gd name="T38" fmla="*/ 10 w 52"/>
                    <a:gd name="T39" fmla="*/ 6 h 82"/>
                    <a:gd name="T40" fmla="*/ 11 w 52"/>
                    <a:gd name="T41" fmla="*/ 9 h 82"/>
                    <a:gd name="T42" fmla="*/ 13 w 52"/>
                    <a:gd name="T43" fmla="*/ 12 h 82"/>
                    <a:gd name="T44" fmla="*/ 13 w 52"/>
                    <a:gd name="T45" fmla="*/ 16 h 82"/>
                    <a:gd name="T46" fmla="*/ 13 w 52"/>
                    <a:gd name="T47" fmla="*/ 19 h 82"/>
                    <a:gd name="T48" fmla="*/ 12 w 52"/>
                    <a:gd name="T49" fmla="*/ 21 h 8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2"/>
                    <a:gd name="T76" fmla="*/ 0 h 82"/>
                    <a:gd name="T77" fmla="*/ 52 w 52"/>
                    <a:gd name="T78" fmla="*/ 82 h 82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2" h="82">
                      <a:moveTo>
                        <a:pt x="45" y="81"/>
                      </a:moveTo>
                      <a:lnTo>
                        <a:pt x="41" y="82"/>
                      </a:lnTo>
                      <a:lnTo>
                        <a:pt x="36" y="81"/>
                      </a:lnTo>
                      <a:lnTo>
                        <a:pt x="31" y="79"/>
                      </a:lnTo>
                      <a:lnTo>
                        <a:pt x="26" y="75"/>
                      </a:lnTo>
                      <a:lnTo>
                        <a:pt x="21" y="70"/>
                      </a:lnTo>
                      <a:lnTo>
                        <a:pt x="16" y="64"/>
                      </a:lnTo>
                      <a:lnTo>
                        <a:pt x="12" y="58"/>
                      </a:lnTo>
                      <a:lnTo>
                        <a:pt x="8" y="49"/>
                      </a:lnTo>
                      <a:lnTo>
                        <a:pt x="2" y="33"/>
                      </a:lnTo>
                      <a:lnTo>
                        <a:pt x="0" y="18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19" y="4"/>
                      </a:lnTo>
                      <a:lnTo>
                        <a:pt x="24" y="7"/>
                      </a:lnTo>
                      <a:lnTo>
                        <a:pt x="29" y="12"/>
                      </a:lnTo>
                      <a:lnTo>
                        <a:pt x="34" y="18"/>
                      </a:lnTo>
                      <a:lnTo>
                        <a:pt x="38" y="25"/>
                      </a:lnTo>
                      <a:lnTo>
                        <a:pt x="43" y="33"/>
                      </a:lnTo>
                      <a:lnTo>
                        <a:pt x="49" y="49"/>
                      </a:lnTo>
                      <a:lnTo>
                        <a:pt x="52" y="64"/>
                      </a:lnTo>
                      <a:lnTo>
                        <a:pt x="50" y="75"/>
                      </a:lnTo>
                      <a:lnTo>
                        <a:pt x="45" y="8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97" name="Freeform 177"/>
                <p:cNvSpPr>
                  <a:spLocks noChangeAspect="1"/>
                </p:cNvSpPr>
                <p:nvPr/>
              </p:nvSpPr>
              <p:spPr bwMode="auto">
                <a:xfrm>
                  <a:off x="5017" y="910"/>
                  <a:ext cx="26" cy="42"/>
                </a:xfrm>
                <a:custGeom>
                  <a:avLst/>
                  <a:gdLst>
                    <a:gd name="T0" fmla="*/ 11 w 51"/>
                    <a:gd name="T1" fmla="*/ 21 h 85"/>
                    <a:gd name="T2" fmla="*/ 10 w 51"/>
                    <a:gd name="T3" fmla="*/ 21 h 85"/>
                    <a:gd name="T4" fmla="*/ 9 w 51"/>
                    <a:gd name="T5" fmla="*/ 21 h 85"/>
                    <a:gd name="T6" fmla="*/ 8 w 51"/>
                    <a:gd name="T7" fmla="*/ 20 h 85"/>
                    <a:gd name="T8" fmla="*/ 7 w 51"/>
                    <a:gd name="T9" fmla="*/ 19 h 85"/>
                    <a:gd name="T10" fmla="*/ 6 w 51"/>
                    <a:gd name="T11" fmla="*/ 18 h 85"/>
                    <a:gd name="T12" fmla="*/ 4 w 51"/>
                    <a:gd name="T13" fmla="*/ 16 h 85"/>
                    <a:gd name="T14" fmla="*/ 3 w 51"/>
                    <a:gd name="T15" fmla="*/ 14 h 85"/>
                    <a:gd name="T16" fmla="*/ 2 w 51"/>
                    <a:gd name="T17" fmla="*/ 12 h 85"/>
                    <a:gd name="T18" fmla="*/ 1 w 51"/>
                    <a:gd name="T19" fmla="*/ 8 h 85"/>
                    <a:gd name="T20" fmla="*/ 0 w 51"/>
                    <a:gd name="T21" fmla="*/ 5 h 85"/>
                    <a:gd name="T22" fmla="*/ 1 w 51"/>
                    <a:gd name="T23" fmla="*/ 2 h 85"/>
                    <a:gd name="T24" fmla="*/ 2 w 51"/>
                    <a:gd name="T25" fmla="*/ 0 h 85"/>
                    <a:gd name="T26" fmla="*/ 3 w 51"/>
                    <a:gd name="T27" fmla="*/ 0 h 85"/>
                    <a:gd name="T28" fmla="*/ 4 w 51"/>
                    <a:gd name="T29" fmla="*/ 0 h 85"/>
                    <a:gd name="T30" fmla="*/ 5 w 51"/>
                    <a:gd name="T31" fmla="*/ 1 h 85"/>
                    <a:gd name="T32" fmla="*/ 7 w 51"/>
                    <a:gd name="T33" fmla="*/ 2 h 85"/>
                    <a:gd name="T34" fmla="*/ 8 w 51"/>
                    <a:gd name="T35" fmla="*/ 3 h 85"/>
                    <a:gd name="T36" fmla="*/ 9 w 51"/>
                    <a:gd name="T37" fmla="*/ 5 h 85"/>
                    <a:gd name="T38" fmla="*/ 10 w 51"/>
                    <a:gd name="T39" fmla="*/ 6 h 85"/>
                    <a:gd name="T40" fmla="*/ 11 w 51"/>
                    <a:gd name="T41" fmla="*/ 8 h 85"/>
                    <a:gd name="T42" fmla="*/ 13 w 51"/>
                    <a:gd name="T43" fmla="*/ 12 h 85"/>
                    <a:gd name="T44" fmla="*/ 13 w 51"/>
                    <a:gd name="T45" fmla="*/ 16 h 85"/>
                    <a:gd name="T46" fmla="*/ 13 w 51"/>
                    <a:gd name="T47" fmla="*/ 19 h 85"/>
                    <a:gd name="T48" fmla="*/ 11 w 51"/>
                    <a:gd name="T49" fmla="*/ 21 h 8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5"/>
                    <a:gd name="T77" fmla="*/ 51 w 51"/>
                    <a:gd name="T78" fmla="*/ 85 h 85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5">
                      <a:moveTo>
                        <a:pt x="44" y="84"/>
                      </a:moveTo>
                      <a:lnTo>
                        <a:pt x="40" y="85"/>
                      </a:lnTo>
                      <a:lnTo>
                        <a:pt x="36" y="84"/>
                      </a:lnTo>
                      <a:lnTo>
                        <a:pt x="31" y="81"/>
                      </a:lnTo>
                      <a:lnTo>
                        <a:pt x="26" y="78"/>
                      </a:lnTo>
                      <a:lnTo>
                        <a:pt x="21" y="72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4"/>
                      </a:lnTo>
                      <a:lnTo>
                        <a:pt x="0" y="20"/>
                      </a:lnTo>
                      <a:lnTo>
                        <a:pt x="2" y="9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20" y="4"/>
                      </a:lnTo>
                      <a:lnTo>
                        <a:pt x="25" y="8"/>
                      </a:lnTo>
                      <a:lnTo>
                        <a:pt x="30" y="13"/>
                      </a:lnTo>
                      <a:lnTo>
                        <a:pt x="35" y="20"/>
                      </a:lnTo>
                      <a:lnTo>
                        <a:pt x="39" y="27"/>
                      </a:lnTo>
                      <a:lnTo>
                        <a:pt x="43" y="35"/>
                      </a:lnTo>
                      <a:lnTo>
                        <a:pt x="49" y="51"/>
                      </a:lnTo>
                      <a:lnTo>
                        <a:pt x="51" y="65"/>
                      </a:lnTo>
                      <a:lnTo>
                        <a:pt x="49" y="77"/>
                      </a:lnTo>
                      <a:lnTo>
                        <a:pt x="44" y="8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98" name="Freeform 178"/>
                <p:cNvSpPr>
                  <a:spLocks noChangeAspect="1"/>
                </p:cNvSpPr>
                <p:nvPr/>
              </p:nvSpPr>
              <p:spPr bwMode="auto">
                <a:xfrm>
                  <a:off x="5051" y="1007"/>
                  <a:ext cx="26" cy="41"/>
                </a:xfrm>
                <a:custGeom>
                  <a:avLst/>
                  <a:gdLst>
                    <a:gd name="T0" fmla="*/ 11 w 51"/>
                    <a:gd name="T1" fmla="*/ 21 h 82"/>
                    <a:gd name="T2" fmla="*/ 10 w 51"/>
                    <a:gd name="T3" fmla="*/ 21 h 82"/>
                    <a:gd name="T4" fmla="*/ 9 w 51"/>
                    <a:gd name="T5" fmla="*/ 21 h 82"/>
                    <a:gd name="T6" fmla="*/ 8 w 51"/>
                    <a:gd name="T7" fmla="*/ 20 h 82"/>
                    <a:gd name="T8" fmla="*/ 7 w 51"/>
                    <a:gd name="T9" fmla="*/ 19 h 82"/>
                    <a:gd name="T10" fmla="*/ 6 w 51"/>
                    <a:gd name="T11" fmla="*/ 18 h 82"/>
                    <a:gd name="T12" fmla="*/ 4 w 51"/>
                    <a:gd name="T13" fmla="*/ 16 h 82"/>
                    <a:gd name="T14" fmla="*/ 3 w 51"/>
                    <a:gd name="T15" fmla="*/ 14 h 82"/>
                    <a:gd name="T16" fmla="*/ 2 w 51"/>
                    <a:gd name="T17" fmla="*/ 12 h 82"/>
                    <a:gd name="T18" fmla="*/ 1 w 51"/>
                    <a:gd name="T19" fmla="*/ 9 h 82"/>
                    <a:gd name="T20" fmla="*/ 0 w 51"/>
                    <a:gd name="T21" fmla="*/ 5 h 82"/>
                    <a:gd name="T22" fmla="*/ 1 w 51"/>
                    <a:gd name="T23" fmla="*/ 1 h 82"/>
                    <a:gd name="T24" fmla="*/ 2 w 51"/>
                    <a:gd name="T25" fmla="*/ 1 h 82"/>
                    <a:gd name="T26" fmla="*/ 3 w 51"/>
                    <a:gd name="T27" fmla="*/ 0 h 82"/>
                    <a:gd name="T28" fmla="*/ 4 w 51"/>
                    <a:gd name="T29" fmla="*/ 1 h 82"/>
                    <a:gd name="T30" fmla="*/ 5 w 51"/>
                    <a:gd name="T31" fmla="*/ 1 h 82"/>
                    <a:gd name="T32" fmla="*/ 7 w 51"/>
                    <a:gd name="T33" fmla="*/ 1 h 82"/>
                    <a:gd name="T34" fmla="*/ 8 w 51"/>
                    <a:gd name="T35" fmla="*/ 3 h 82"/>
                    <a:gd name="T36" fmla="*/ 9 w 51"/>
                    <a:gd name="T37" fmla="*/ 5 h 82"/>
                    <a:gd name="T38" fmla="*/ 10 w 51"/>
                    <a:gd name="T39" fmla="*/ 6 h 82"/>
                    <a:gd name="T40" fmla="*/ 11 w 51"/>
                    <a:gd name="T41" fmla="*/ 9 h 82"/>
                    <a:gd name="T42" fmla="*/ 13 w 51"/>
                    <a:gd name="T43" fmla="*/ 12 h 82"/>
                    <a:gd name="T44" fmla="*/ 13 w 51"/>
                    <a:gd name="T45" fmla="*/ 16 h 82"/>
                    <a:gd name="T46" fmla="*/ 13 w 51"/>
                    <a:gd name="T47" fmla="*/ 19 h 82"/>
                    <a:gd name="T48" fmla="*/ 11 w 51"/>
                    <a:gd name="T49" fmla="*/ 21 h 8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2"/>
                    <a:gd name="T77" fmla="*/ 51 w 51"/>
                    <a:gd name="T78" fmla="*/ 82 h 82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2">
                      <a:moveTo>
                        <a:pt x="44" y="81"/>
                      </a:moveTo>
                      <a:lnTo>
                        <a:pt x="40" y="82"/>
                      </a:lnTo>
                      <a:lnTo>
                        <a:pt x="36" y="81"/>
                      </a:lnTo>
                      <a:lnTo>
                        <a:pt x="31" y="79"/>
                      </a:lnTo>
                      <a:lnTo>
                        <a:pt x="26" y="75"/>
                      </a:lnTo>
                      <a:lnTo>
                        <a:pt x="21" y="70"/>
                      </a:lnTo>
                      <a:lnTo>
                        <a:pt x="16" y="64"/>
                      </a:lnTo>
                      <a:lnTo>
                        <a:pt x="12" y="57"/>
                      </a:lnTo>
                      <a:lnTo>
                        <a:pt x="8" y="49"/>
                      </a:lnTo>
                      <a:lnTo>
                        <a:pt x="2" y="33"/>
                      </a:lnTo>
                      <a:lnTo>
                        <a:pt x="0" y="19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20" y="4"/>
                      </a:lnTo>
                      <a:lnTo>
                        <a:pt x="25" y="7"/>
                      </a:lnTo>
                      <a:lnTo>
                        <a:pt x="30" y="12"/>
                      </a:lnTo>
                      <a:lnTo>
                        <a:pt x="35" y="19"/>
                      </a:lnTo>
                      <a:lnTo>
                        <a:pt x="39" y="25"/>
                      </a:lnTo>
                      <a:lnTo>
                        <a:pt x="43" y="33"/>
                      </a:lnTo>
                      <a:lnTo>
                        <a:pt x="49" y="49"/>
                      </a:lnTo>
                      <a:lnTo>
                        <a:pt x="51" y="64"/>
                      </a:lnTo>
                      <a:lnTo>
                        <a:pt x="49" y="75"/>
                      </a:lnTo>
                      <a:lnTo>
                        <a:pt x="44" y="8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99" name="Freeform 179"/>
                <p:cNvSpPr>
                  <a:spLocks noChangeAspect="1"/>
                </p:cNvSpPr>
                <p:nvPr/>
              </p:nvSpPr>
              <p:spPr bwMode="auto">
                <a:xfrm>
                  <a:off x="5013" y="824"/>
                  <a:ext cx="25" cy="42"/>
                </a:xfrm>
                <a:custGeom>
                  <a:avLst/>
                  <a:gdLst>
                    <a:gd name="T0" fmla="*/ 11 w 50"/>
                    <a:gd name="T1" fmla="*/ 21 h 84"/>
                    <a:gd name="T2" fmla="*/ 10 w 50"/>
                    <a:gd name="T3" fmla="*/ 21 h 84"/>
                    <a:gd name="T4" fmla="*/ 9 w 50"/>
                    <a:gd name="T5" fmla="*/ 21 h 84"/>
                    <a:gd name="T6" fmla="*/ 7 w 50"/>
                    <a:gd name="T7" fmla="*/ 20 h 84"/>
                    <a:gd name="T8" fmla="*/ 6 w 50"/>
                    <a:gd name="T9" fmla="*/ 19 h 84"/>
                    <a:gd name="T10" fmla="*/ 6 w 50"/>
                    <a:gd name="T11" fmla="*/ 18 h 84"/>
                    <a:gd name="T12" fmla="*/ 4 w 50"/>
                    <a:gd name="T13" fmla="*/ 17 h 84"/>
                    <a:gd name="T14" fmla="*/ 3 w 50"/>
                    <a:gd name="T15" fmla="*/ 14 h 84"/>
                    <a:gd name="T16" fmla="*/ 2 w 50"/>
                    <a:gd name="T17" fmla="*/ 12 h 84"/>
                    <a:gd name="T18" fmla="*/ 1 w 50"/>
                    <a:gd name="T19" fmla="*/ 9 h 84"/>
                    <a:gd name="T20" fmla="*/ 0 w 50"/>
                    <a:gd name="T21" fmla="*/ 5 h 84"/>
                    <a:gd name="T22" fmla="*/ 1 w 50"/>
                    <a:gd name="T23" fmla="*/ 1 h 84"/>
                    <a:gd name="T24" fmla="*/ 2 w 50"/>
                    <a:gd name="T25" fmla="*/ 1 h 84"/>
                    <a:gd name="T26" fmla="*/ 3 w 50"/>
                    <a:gd name="T27" fmla="*/ 0 h 84"/>
                    <a:gd name="T28" fmla="*/ 3 w 50"/>
                    <a:gd name="T29" fmla="*/ 1 h 84"/>
                    <a:gd name="T30" fmla="*/ 5 w 50"/>
                    <a:gd name="T31" fmla="*/ 1 h 84"/>
                    <a:gd name="T32" fmla="*/ 6 w 50"/>
                    <a:gd name="T33" fmla="*/ 1 h 84"/>
                    <a:gd name="T34" fmla="*/ 7 w 50"/>
                    <a:gd name="T35" fmla="*/ 3 h 84"/>
                    <a:gd name="T36" fmla="*/ 9 w 50"/>
                    <a:gd name="T37" fmla="*/ 5 h 84"/>
                    <a:gd name="T38" fmla="*/ 10 w 50"/>
                    <a:gd name="T39" fmla="*/ 6 h 84"/>
                    <a:gd name="T40" fmla="*/ 11 w 50"/>
                    <a:gd name="T41" fmla="*/ 9 h 84"/>
                    <a:gd name="T42" fmla="*/ 12 w 50"/>
                    <a:gd name="T43" fmla="*/ 12 h 84"/>
                    <a:gd name="T44" fmla="*/ 13 w 50"/>
                    <a:gd name="T45" fmla="*/ 17 h 84"/>
                    <a:gd name="T46" fmla="*/ 12 w 50"/>
                    <a:gd name="T47" fmla="*/ 19 h 84"/>
                    <a:gd name="T48" fmla="*/ 11 w 50"/>
                    <a:gd name="T49" fmla="*/ 21 h 8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0"/>
                    <a:gd name="T76" fmla="*/ 0 h 84"/>
                    <a:gd name="T77" fmla="*/ 50 w 50"/>
                    <a:gd name="T78" fmla="*/ 84 h 8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0" h="84">
                      <a:moveTo>
                        <a:pt x="43" y="83"/>
                      </a:moveTo>
                      <a:lnTo>
                        <a:pt x="39" y="84"/>
                      </a:lnTo>
                      <a:lnTo>
                        <a:pt x="35" y="83"/>
                      </a:lnTo>
                      <a:lnTo>
                        <a:pt x="31" y="80"/>
                      </a:lnTo>
                      <a:lnTo>
                        <a:pt x="26" y="76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3"/>
                      </a:lnTo>
                      <a:lnTo>
                        <a:pt x="0" y="18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19" y="4"/>
                      </a:lnTo>
                      <a:lnTo>
                        <a:pt x="24" y="7"/>
                      </a:lnTo>
                      <a:lnTo>
                        <a:pt x="29" y="12"/>
                      </a:lnTo>
                      <a:lnTo>
                        <a:pt x="34" y="18"/>
                      </a:lnTo>
                      <a:lnTo>
                        <a:pt x="38" y="25"/>
                      </a:lnTo>
                      <a:lnTo>
                        <a:pt x="42" y="33"/>
                      </a:lnTo>
                      <a:lnTo>
                        <a:pt x="48" y="51"/>
                      </a:lnTo>
                      <a:lnTo>
                        <a:pt x="50" y="65"/>
                      </a:lnTo>
                      <a:lnTo>
                        <a:pt x="48" y="76"/>
                      </a:lnTo>
                      <a:lnTo>
                        <a:pt x="43" y="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00" name="Freeform 180"/>
                <p:cNvSpPr>
                  <a:spLocks noChangeAspect="1"/>
                </p:cNvSpPr>
                <p:nvPr/>
              </p:nvSpPr>
              <p:spPr bwMode="auto">
                <a:xfrm>
                  <a:off x="5077" y="879"/>
                  <a:ext cx="26" cy="41"/>
                </a:xfrm>
                <a:custGeom>
                  <a:avLst/>
                  <a:gdLst>
                    <a:gd name="T0" fmla="*/ 12 w 52"/>
                    <a:gd name="T1" fmla="*/ 20 h 84"/>
                    <a:gd name="T2" fmla="*/ 11 w 52"/>
                    <a:gd name="T3" fmla="*/ 20 h 84"/>
                    <a:gd name="T4" fmla="*/ 10 w 52"/>
                    <a:gd name="T5" fmla="*/ 20 h 84"/>
                    <a:gd name="T6" fmla="*/ 8 w 52"/>
                    <a:gd name="T7" fmla="*/ 20 h 84"/>
                    <a:gd name="T8" fmla="*/ 7 w 52"/>
                    <a:gd name="T9" fmla="*/ 19 h 84"/>
                    <a:gd name="T10" fmla="*/ 6 w 52"/>
                    <a:gd name="T11" fmla="*/ 17 h 84"/>
                    <a:gd name="T12" fmla="*/ 5 w 52"/>
                    <a:gd name="T13" fmla="*/ 16 h 84"/>
                    <a:gd name="T14" fmla="*/ 3 w 52"/>
                    <a:gd name="T15" fmla="*/ 14 h 84"/>
                    <a:gd name="T16" fmla="*/ 3 w 52"/>
                    <a:gd name="T17" fmla="*/ 12 h 84"/>
                    <a:gd name="T18" fmla="*/ 1 w 52"/>
                    <a:gd name="T19" fmla="*/ 8 h 84"/>
                    <a:gd name="T20" fmla="*/ 0 w 52"/>
                    <a:gd name="T21" fmla="*/ 4 h 84"/>
                    <a:gd name="T22" fmla="*/ 1 w 52"/>
                    <a:gd name="T23" fmla="*/ 2 h 84"/>
                    <a:gd name="T24" fmla="*/ 2 w 52"/>
                    <a:gd name="T25" fmla="*/ 0 h 84"/>
                    <a:gd name="T26" fmla="*/ 3 w 52"/>
                    <a:gd name="T27" fmla="*/ 0 h 84"/>
                    <a:gd name="T28" fmla="*/ 4 w 52"/>
                    <a:gd name="T29" fmla="*/ 0 h 84"/>
                    <a:gd name="T30" fmla="*/ 6 w 52"/>
                    <a:gd name="T31" fmla="*/ 1 h 84"/>
                    <a:gd name="T32" fmla="*/ 7 w 52"/>
                    <a:gd name="T33" fmla="*/ 2 h 84"/>
                    <a:gd name="T34" fmla="*/ 7 w 52"/>
                    <a:gd name="T35" fmla="*/ 3 h 84"/>
                    <a:gd name="T36" fmla="*/ 9 w 52"/>
                    <a:gd name="T37" fmla="*/ 4 h 84"/>
                    <a:gd name="T38" fmla="*/ 10 w 52"/>
                    <a:gd name="T39" fmla="*/ 6 h 84"/>
                    <a:gd name="T40" fmla="*/ 11 w 52"/>
                    <a:gd name="T41" fmla="*/ 8 h 84"/>
                    <a:gd name="T42" fmla="*/ 13 w 52"/>
                    <a:gd name="T43" fmla="*/ 12 h 84"/>
                    <a:gd name="T44" fmla="*/ 13 w 52"/>
                    <a:gd name="T45" fmla="*/ 16 h 84"/>
                    <a:gd name="T46" fmla="*/ 13 w 52"/>
                    <a:gd name="T47" fmla="*/ 19 h 84"/>
                    <a:gd name="T48" fmla="*/ 12 w 52"/>
                    <a:gd name="T49" fmla="*/ 20 h 8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2"/>
                    <a:gd name="T76" fmla="*/ 0 h 84"/>
                    <a:gd name="T77" fmla="*/ 52 w 52"/>
                    <a:gd name="T78" fmla="*/ 84 h 8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2" h="84">
                      <a:moveTo>
                        <a:pt x="45" y="83"/>
                      </a:moveTo>
                      <a:lnTo>
                        <a:pt x="41" y="84"/>
                      </a:lnTo>
                      <a:lnTo>
                        <a:pt x="37" y="83"/>
                      </a:lnTo>
                      <a:lnTo>
                        <a:pt x="32" y="81"/>
                      </a:lnTo>
                      <a:lnTo>
                        <a:pt x="27" y="77"/>
                      </a:lnTo>
                      <a:lnTo>
                        <a:pt x="22" y="72"/>
                      </a:lnTo>
                      <a:lnTo>
                        <a:pt x="17" y="65"/>
                      </a:lnTo>
                      <a:lnTo>
                        <a:pt x="13" y="58"/>
                      </a:lnTo>
                      <a:lnTo>
                        <a:pt x="9" y="50"/>
                      </a:lnTo>
                      <a:lnTo>
                        <a:pt x="3" y="34"/>
                      </a:lnTo>
                      <a:lnTo>
                        <a:pt x="0" y="19"/>
                      </a:lnTo>
                      <a:lnTo>
                        <a:pt x="3" y="8"/>
                      </a:lnTo>
                      <a:lnTo>
                        <a:pt x="8" y="2"/>
                      </a:lnTo>
                      <a:lnTo>
                        <a:pt x="12" y="0"/>
                      </a:lnTo>
                      <a:lnTo>
                        <a:pt x="16" y="2"/>
                      </a:lnTo>
                      <a:lnTo>
                        <a:pt x="21" y="4"/>
                      </a:lnTo>
                      <a:lnTo>
                        <a:pt x="26" y="8"/>
                      </a:lnTo>
                      <a:lnTo>
                        <a:pt x="31" y="13"/>
                      </a:lnTo>
                      <a:lnTo>
                        <a:pt x="36" y="19"/>
                      </a:lnTo>
                      <a:lnTo>
                        <a:pt x="40" y="26"/>
                      </a:lnTo>
                      <a:lnTo>
                        <a:pt x="44" y="34"/>
                      </a:lnTo>
                      <a:lnTo>
                        <a:pt x="50" y="50"/>
                      </a:lnTo>
                      <a:lnTo>
                        <a:pt x="52" y="65"/>
                      </a:lnTo>
                      <a:lnTo>
                        <a:pt x="50" y="77"/>
                      </a:lnTo>
                      <a:lnTo>
                        <a:pt x="45" y="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01" name="Freeform 181"/>
                <p:cNvSpPr>
                  <a:spLocks noChangeAspect="1"/>
                </p:cNvSpPr>
                <p:nvPr/>
              </p:nvSpPr>
              <p:spPr bwMode="auto">
                <a:xfrm>
                  <a:off x="5063" y="945"/>
                  <a:ext cx="25" cy="41"/>
                </a:xfrm>
                <a:custGeom>
                  <a:avLst/>
                  <a:gdLst>
                    <a:gd name="T0" fmla="*/ 11 w 51"/>
                    <a:gd name="T1" fmla="*/ 20 h 84"/>
                    <a:gd name="T2" fmla="*/ 10 w 51"/>
                    <a:gd name="T3" fmla="*/ 20 h 84"/>
                    <a:gd name="T4" fmla="*/ 9 w 51"/>
                    <a:gd name="T5" fmla="*/ 20 h 84"/>
                    <a:gd name="T6" fmla="*/ 8 w 51"/>
                    <a:gd name="T7" fmla="*/ 19 h 84"/>
                    <a:gd name="T8" fmla="*/ 6 w 51"/>
                    <a:gd name="T9" fmla="*/ 19 h 84"/>
                    <a:gd name="T10" fmla="*/ 5 w 51"/>
                    <a:gd name="T11" fmla="*/ 17 h 84"/>
                    <a:gd name="T12" fmla="*/ 4 w 51"/>
                    <a:gd name="T13" fmla="*/ 16 h 84"/>
                    <a:gd name="T14" fmla="*/ 3 w 51"/>
                    <a:gd name="T15" fmla="*/ 14 h 84"/>
                    <a:gd name="T16" fmla="*/ 2 w 51"/>
                    <a:gd name="T17" fmla="*/ 12 h 84"/>
                    <a:gd name="T18" fmla="*/ 0 w 51"/>
                    <a:gd name="T19" fmla="*/ 8 h 84"/>
                    <a:gd name="T20" fmla="*/ 0 w 51"/>
                    <a:gd name="T21" fmla="*/ 4 h 84"/>
                    <a:gd name="T22" fmla="*/ 0 w 51"/>
                    <a:gd name="T23" fmla="*/ 2 h 84"/>
                    <a:gd name="T24" fmla="*/ 1 w 51"/>
                    <a:gd name="T25" fmla="*/ 0 h 84"/>
                    <a:gd name="T26" fmla="*/ 2 w 51"/>
                    <a:gd name="T27" fmla="*/ 0 h 84"/>
                    <a:gd name="T28" fmla="*/ 3 w 51"/>
                    <a:gd name="T29" fmla="*/ 0 h 84"/>
                    <a:gd name="T30" fmla="*/ 4 w 51"/>
                    <a:gd name="T31" fmla="*/ 0 h 84"/>
                    <a:gd name="T32" fmla="*/ 6 w 51"/>
                    <a:gd name="T33" fmla="*/ 2 h 84"/>
                    <a:gd name="T34" fmla="*/ 7 w 51"/>
                    <a:gd name="T35" fmla="*/ 3 h 84"/>
                    <a:gd name="T36" fmla="*/ 8 w 51"/>
                    <a:gd name="T37" fmla="*/ 4 h 84"/>
                    <a:gd name="T38" fmla="*/ 9 w 51"/>
                    <a:gd name="T39" fmla="*/ 6 h 84"/>
                    <a:gd name="T40" fmla="*/ 10 w 51"/>
                    <a:gd name="T41" fmla="*/ 8 h 84"/>
                    <a:gd name="T42" fmla="*/ 12 w 51"/>
                    <a:gd name="T43" fmla="*/ 12 h 84"/>
                    <a:gd name="T44" fmla="*/ 12 w 51"/>
                    <a:gd name="T45" fmla="*/ 16 h 84"/>
                    <a:gd name="T46" fmla="*/ 12 w 51"/>
                    <a:gd name="T47" fmla="*/ 19 h 84"/>
                    <a:gd name="T48" fmla="*/ 11 w 51"/>
                    <a:gd name="T49" fmla="*/ 20 h 8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4"/>
                    <a:gd name="T77" fmla="*/ 51 w 51"/>
                    <a:gd name="T78" fmla="*/ 84 h 8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4">
                      <a:moveTo>
                        <a:pt x="44" y="83"/>
                      </a:moveTo>
                      <a:lnTo>
                        <a:pt x="40" y="84"/>
                      </a:lnTo>
                      <a:lnTo>
                        <a:pt x="36" y="83"/>
                      </a:lnTo>
                      <a:lnTo>
                        <a:pt x="32" y="80"/>
                      </a:lnTo>
                      <a:lnTo>
                        <a:pt x="26" y="77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4"/>
                      </a:lnTo>
                      <a:lnTo>
                        <a:pt x="0" y="19"/>
                      </a:lnTo>
                      <a:lnTo>
                        <a:pt x="2" y="8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19" y="3"/>
                      </a:lnTo>
                      <a:lnTo>
                        <a:pt x="24" y="8"/>
                      </a:lnTo>
                      <a:lnTo>
                        <a:pt x="29" y="13"/>
                      </a:lnTo>
                      <a:lnTo>
                        <a:pt x="35" y="19"/>
                      </a:lnTo>
                      <a:lnTo>
                        <a:pt x="39" y="26"/>
                      </a:lnTo>
                      <a:lnTo>
                        <a:pt x="43" y="34"/>
                      </a:lnTo>
                      <a:lnTo>
                        <a:pt x="49" y="50"/>
                      </a:lnTo>
                      <a:lnTo>
                        <a:pt x="51" y="65"/>
                      </a:lnTo>
                      <a:lnTo>
                        <a:pt x="49" y="77"/>
                      </a:lnTo>
                      <a:lnTo>
                        <a:pt x="44" y="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02" name="Freeform 182"/>
                <p:cNvSpPr>
                  <a:spLocks noChangeAspect="1"/>
                </p:cNvSpPr>
                <p:nvPr/>
              </p:nvSpPr>
              <p:spPr bwMode="auto">
                <a:xfrm>
                  <a:off x="5066" y="797"/>
                  <a:ext cx="26" cy="42"/>
                </a:xfrm>
                <a:custGeom>
                  <a:avLst/>
                  <a:gdLst>
                    <a:gd name="T0" fmla="*/ 12 w 52"/>
                    <a:gd name="T1" fmla="*/ 21 h 84"/>
                    <a:gd name="T2" fmla="*/ 11 w 52"/>
                    <a:gd name="T3" fmla="*/ 21 h 84"/>
                    <a:gd name="T4" fmla="*/ 10 w 52"/>
                    <a:gd name="T5" fmla="*/ 21 h 84"/>
                    <a:gd name="T6" fmla="*/ 8 w 52"/>
                    <a:gd name="T7" fmla="*/ 20 h 84"/>
                    <a:gd name="T8" fmla="*/ 7 w 52"/>
                    <a:gd name="T9" fmla="*/ 19 h 84"/>
                    <a:gd name="T10" fmla="*/ 6 w 52"/>
                    <a:gd name="T11" fmla="*/ 18 h 84"/>
                    <a:gd name="T12" fmla="*/ 4 w 52"/>
                    <a:gd name="T13" fmla="*/ 17 h 84"/>
                    <a:gd name="T14" fmla="*/ 3 w 52"/>
                    <a:gd name="T15" fmla="*/ 14 h 84"/>
                    <a:gd name="T16" fmla="*/ 2 w 52"/>
                    <a:gd name="T17" fmla="*/ 12 h 84"/>
                    <a:gd name="T18" fmla="*/ 1 w 52"/>
                    <a:gd name="T19" fmla="*/ 9 h 84"/>
                    <a:gd name="T20" fmla="*/ 0 w 52"/>
                    <a:gd name="T21" fmla="*/ 5 h 84"/>
                    <a:gd name="T22" fmla="*/ 1 w 52"/>
                    <a:gd name="T23" fmla="*/ 1 h 84"/>
                    <a:gd name="T24" fmla="*/ 2 w 52"/>
                    <a:gd name="T25" fmla="*/ 1 h 84"/>
                    <a:gd name="T26" fmla="*/ 3 w 52"/>
                    <a:gd name="T27" fmla="*/ 0 h 84"/>
                    <a:gd name="T28" fmla="*/ 3 w 52"/>
                    <a:gd name="T29" fmla="*/ 1 h 84"/>
                    <a:gd name="T30" fmla="*/ 5 w 52"/>
                    <a:gd name="T31" fmla="*/ 1 h 84"/>
                    <a:gd name="T32" fmla="*/ 7 w 52"/>
                    <a:gd name="T33" fmla="*/ 1 h 84"/>
                    <a:gd name="T34" fmla="*/ 7 w 52"/>
                    <a:gd name="T35" fmla="*/ 3 h 84"/>
                    <a:gd name="T36" fmla="*/ 9 w 52"/>
                    <a:gd name="T37" fmla="*/ 5 h 84"/>
                    <a:gd name="T38" fmla="*/ 10 w 52"/>
                    <a:gd name="T39" fmla="*/ 6 h 84"/>
                    <a:gd name="T40" fmla="*/ 11 w 52"/>
                    <a:gd name="T41" fmla="*/ 9 h 84"/>
                    <a:gd name="T42" fmla="*/ 13 w 52"/>
                    <a:gd name="T43" fmla="*/ 12 h 84"/>
                    <a:gd name="T44" fmla="*/ 13 w 52"/>
                    <a:gd name="T45" fmla="*/ 17 h 84"/>
                    <a:gd name="T46" fmla="*/ 13 w 52"/>
                    <a:gd name="T47" fmla="*/ 19 h 84"/>
                    <a:gd name="T48" fmla="*/ 12 w 52"/>
                    <a:gd name="T49" fmla="*/ 21 h 8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2"/>
                    <a:gd name="T76" fmla="*/ 0 h 84"/>
                    <a:gd name="T77" fmla="*/ 52 w 52"/>
                    <a:gd name="T78" fmla="*/ 84 h 8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2" h="84">
                      <a:moveTo>
                        <a:pt x="45" y="83"/>
                      </a:moveTo>
                      <a:lnTo>
                        <a:pt x="41" y="84"/>
                      </a:lnTo>
                      <a:lnTo>
                        <a:pt x="37" y="83"/>
                      </a:lnTo>
                      <a:lnTo>
                        <a:pt x="32" y="80"/>
                      </a:lnTo>
                      <a:lnTo>
                        <a:pt x="27" y="76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4"/>
                      </a:lnTo>
                      <a:lnTo>
                        <a:pt x="0" y="18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20" y="4"/>
                      </a:lnTo>
                      <a:lnTo>
                        <a:pt x="26" y="7"/>
                      </a:lnTo>
                      <a:lnTo>
                        <a:pt x="31" y="12"/>
                      </a:lnTo>
                      <a:lnTo>
                        <a:pt x="36" y="19"/>
                      </a:lnTo>
                      <a:lnTo>
                        <a:pt x="40" y="26"/>
                      </a:lnTo>
                      <a:lnTo>
                        <a:pt x="44" y="35"/>
                      </a:lnTo>
                      <a:lnTo>
                        <a:pt x="50" y="51"/>
                      </a:lnTo>
                      <a:lnTo>
                        <a:pt x="52" y="65"/>
                      </a:lnTo>
                      <a:lnTo>
                        <a:pt x="50" y="76"/>
                      </a:lnTo>
                      <a:lnTo>
                        <a:pt x="45" y="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03" name="Freeform 183"/>
                <p:cNvSpPr>
                  <a:spLocks noChangeAspect="1"/>
                </p:cNvSpPr>
                <p:nvPr/>
              </p:nvSpPr>
              <p:spPr bwMode="auto">
                <a:xfrm>
                  <a:off x="5024" y="762"/>
                  <a:ext cx="25" cy="42"/>
                </a:xfrm>
                <a:custGeom>
                  <a:avLst/>
                  <a:gdLst>
                    <a:gd name="T0" fmla="*/ 11 w 51"/>
                    <a:gd name="T1" fmla="*/ 21 h 83"/>
                    <a:gd name="T2" fmla="*/ 10 w 51"/>
                    <a:gd name="T3" fmla="*/ 21 h 83"/>
                    <a:gd name="T4" fmla="*/ 8 w 51"/>
                    <a:gd name="T5" fmla="*/ 21 h 83"/>
                    <a:gd name="T6" fmla="*/ 7 w 51"/>
                    <a:gd name="T7" fmla="*/ 20 h 83"/>
                    <a:gd name="T8" fmla="*/ 6 w 51"/>
                    <a:gd name="T9" fmla="*/ 19 h 83"/>
                    <a:gd name="T10" fmla="*/ 5 w 51"/>
                    <a:gd name="T11" fmla="*/ 18 h 83"/>
                    <a:gd name="T12" fmla="*/ 4 w 51"/>
                    <a:gd name="T13" fmla="*/ 17 h 83"/>
                    <a:gd name="T14" fmla="*/ 3 w 51"/>
                    <a:gd name="T15" fmla="*/ 15 h 83"/>
                    <a:gd name="T16" fmla="*/ 2 w 51"/>
                    <a:gd name="T17" fmla="*/ 13 h 83"/>
                    <a:gd name="T18" fmla="*/ 0 w 51"/>
                    <a:gd name="T19" fmla="*/ 9 h 83"/>
                    <a:gd name="T20" fmla="*/ 0 w 51"/>
                    <a:gd name="T21" fmla="*/ 5 h 83"/>
                    <a:gd name="T22" fmla="*/ 0 w 51"/>
                    <a:gd name="T23" fmla="*/ 2 h 83"/>
                    <a:gd name="T24" fmla="*/ 1 w 51"/>
                    <a:gd name="T25" fmla="*/ 1 h 83"/>
                    <a:gd name="T26" fmla="*/ 2 w 51"/>
                    <a:gd name="T27" fmla="*/ 0 h 83"/>
                    <a:gd name="T28" fmla="*/ 3 w 51"/>
                    <a:gd name="T29" fmla="*/ 1 h 83"/>
                    <a:gd name="T30" fmla="*/ 4 w 51"/>
                    <a:gd name="T31" fmla="*/ 1 h 83"/>
                    <a:gd name="T32" fmla="*/ 6 w 51"/>
                    <a:gd name="T33" fmla="*/ 2 h 83"/>
                    <a:gd name="T34" fmla="*/ 7 w 51"/>
                    <a:gd name="T35" fmla="*/ 3 h 83"/>
                    <a:gd name="T36" fmla="*/ 8 w 51"/>
                    <a:gd name="T37" fmla="*/ 5 h 83"/>
                    <a:gd name="T38" fmla="*/ 9 w 51"/>
                    <a:gd name="T39" fmla="*/ 7 h 83"/>
                    <a:gd name="T40" fmla="*/ 10 w 51"/>
                    <a:gd name="T41" fmla="*/ 9 h 83"/>
                    <a:gd name="T42" fmla="*/ 12 w 51"/>
                    <a:gd name="T43" fmla="*/ 13 h 83"/>
                    <a:gd name="T44" fmla="*/ 12 w 51"/>
                    <a:gd name="T45" fmla="*/ 17 h 83"/>
                    <a:gd name="T46" fmla="*/ 12 w 51"/>
                    <a:gd name="T47" fmla="*/ 19 h 83"/>
                    <a:gd name="T48" fmla="*/ 11 w 51"/>
                    <a:gd name="T49" fmla="*/ 21 h 8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3"/>
                    <a:gd name="T77" fmla="*/ 51 w 51"/>
                    <a:gd name="T78" fmla="*/ 83 h 83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3">
                      <a:moveTo>
                        <a:pt x="44" y="82"/>
                      </a:moveTo>
                      <a:lnTo>
                        <a:pt x="40" y="83"/>
                      </a:lnTo>
                      <a:lnTo>
                        <a:pt x="35" y="82"/>
                      </a:lnTo>
                      <a:lnTo>
                        <a:pt x="31" y="79"/>
                      </a:lnTo>
                      <a:lnTo>
                        <a:pt x="26" y="76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3"/>
                      </a:lnTo>
                      <a:lnTo>
                        <a:pt x="0" y="18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19" y="3"/>
                      </a:lnTo>
                      <a:lnTo>
                        <a:pt x="24" y="7"/>
                      </a:lnTo>
                      <a:lnTo>
                        <a:pt x="29" y="12"/>
                      </a:lnTo>
                      <a:lnTo>
                        <a:pt x="34" y="18"/>
                      </a:lnTo>
                      <a:lnTo>
                        <a:pt x="39" y="25"/>
                      </a:lnTo>
                      <a:lnTo>
                        <a:pt x="43" y="34"/>
                      </a:lnTo>
                      <a:lnTo>
                        <a:pt x="49" y="50"/>
                      </a:lnTo>
                      <a:lnTo>
                        <a:pt x="51" y="65"/>
                      </a:lnTo>
                      <a:lnTo>
                        <a:pt x="49" y="76"/>
                      </a:lnTo>
                      <a:lnTo>
                        <a:pt x="44" y="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04" name="Freeform 184"/>
                <p:cNvSpPr>
                  <a:spLocks noChangeAspect="1"/>
                </p:cNvSpPr>
                <p:nvPr/>
              </p:nvSpPr>
              <p:spPr bwMode="auto">
                <a:xfrm>
                  <a:off x="4961" y="772"/>
                  <a:ext cx="25" cy="42"/>
                </a:xfrm>
                <a:custGeom>
                  <a:avLst/>
                  <a:gdLst>
                    <a:gd name="T0" fmla="*/ 11 w 51"/>
                    <a:gd name="T1" fmla="*/ 21 h 85"/>
                    <a:gd name="T2" fmla="*/ 10 w 51"/>
                    <a:gd name="T3" fmla="*/ 21 h 85"/>
                    <a:gd name="T4" fmla="*/ 9 w 51"/>
                    <a:gd name="T5" fmla="*/ 21 h 85"/>
                    <a:gd name="T6" fmla="*/ 8 w 51"/>
                    <a:gd name="T7" fmla="*/ 20 h 85"/>
                    <a:gd name="T8" fmla="*/ 6 w 51"/>
                    <a:gd name="T9" fmla="*/ 19 h 85"/>
                    <a:gd name="T10" fmla="*/ 5 w 51"/>
                    <a:gd name="T11" fmla="*/ 17 h 85"/>
                    <a:gd name="T12" fmla="*/ 4 w 51"/>
                    <a:gd name="T13" fmla="*/ 16 h 85"/>
                    <a:gd name="T14" fmla="*/ 3 w 51"/>
                    <a:gd name="T15" fmla="*/ 14 h 85"/>
                    <a:gd name="T16" fmla="*/ 2 w 51"/>
                    <a:gd name="T17" fmla="*/ 12 h 85"/>
                    <a:gd name="T18" fmla="*/ 0 w 51"/>
                    <a:gd name="T19" fmla="*/ 8 h 85"/>
                    <a:gd name="T20" fmla="*/ 0 w 51"/>
                    <a:gd name="T21" fmla="*/ 4 h 85"/>
                    <a:gd name="T22" fmla="*/ 0 w 51"/>
                    <a:gd name="T23" fmla="*/ 1 h 85"/>
                    <a:gd name="T24" fmla="*/ 1 w 51"/>
                    <a:gd name="T25" fmla="*/ 0 h 85"/>
                    <a:gd name="T26" fmla="*/ 2 w 51"/>
                    <a:gd name="T27" fmla="*/ 0 h 85"/>
                    <a:gd name="T28" fmla="*/ 3 w 51"/>
                    <a:gd name="T29" fmla="*/ 0 h 85"/>
                    <a:gd name="T30" fmla="*/ 4 w 51"/>
                    <a:gd name="T31" fmla="*/ 1 h 85"/>
                    <a:gd name="T32" fmla="*/ 6 w 51"/>
                    <a:gd name="T33" fmla="*/ 1 h 85"/>
                    <a:gd name="T34" fmla="*/ 7 w 51"/>
                    <a:gd name="T35" fmla="*/ 3 h 85"/>
                    <a:gd name="T36" fmla="*/ 8 w 51"/>
                    <a:gd name="T37" fmla="*/ 5 h 85"/>
                    <a:gd name="T38" fmla="*/ 9 w 51"/>
                    <a:gd name="T39" fmla="*/ 6 h 85"/>
                    <a:gd name="T40" fmla="*/ 10 w 51"/>
                    <a:gd name="T41" fmla="*/ 8 h 85"/>
                    <a:gd name="T42" fmla="*/ 12 w 51"/>
                    <a:gd name="T43" fmla="*/ 12 h 85"/>
                    <a:gd name="T44" fmla="*/ 12 w 51"/>
                    <a:gd name="T45" fmla="*/ 16 h 85"/>
                    <a:gd name="T46" fmla="*/ 12 w 51"/>
                    <a:gd name="T47" fmla="*/ 19 h 85"/>
                    <a:gd name="T48" fmla="*/ 11 w 51"/>
                    <a:gd name="T49" fmla="*/ 21 h 8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5"/>
                    <a:gd name="T77" fmla="*/ 51 w 51"/>
                    <a:gd name="T78" fmla="*/ 85 h 85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5">
                      <a:moveTo>
                        <a:pt x="44" y="84"/>
                      </a:moveTo>
                      <a:lnTo>
                        <a:pt x="40" y="85"/>
                      </a:lnTo>
                      <a:lnTo>
                        <a:pt x="36" y="84"/>
                      </a:lnTo>
                      <a:lnTo>
                        <a:pt x="32" y="81"/>
                      </a:lnTo>
                      <a:lnTo>
                        <a:pt x="27" y="76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4"/>
                      </a:lnTo>
                      <a:lnTo>
                        <a:pt x="0" y="19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19" y="4"/>
                      </a:lnTo>
                      <a:lnTo>
                        <a:pt x="25" y="7"/>
                      </a:lnTo>
                      <a:lnTo>
                        <a:pt x="30" y="13"/>
                      </a:lnTo>
                      <a:lnTo>
                        <a:pt x="35" y="20"/>
                      </a:lnTo>
                      <a:lnTo>
                        <a:pt x="39" y="27"/>
                      </a:lnTo>
                      <a:lnTo>
                        <a:pt x="43" y="35"/>
                      </a:lnTo>
                      <a:lnTo>
                        <a:pt x="49" y="51"/>
                      </a:lnTo>
                      <a:lnTo>
                        <a:pt x="51" y="65"/>
                      </a:lnTo>
                      <a:lnTo>
                        <a:pt x="50" y="76"/>
                      </a:lnTo>
                      <a:lnTo>
                        <a:pt x="44" y="8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05" name="Freeform 185"/>
                <p:cNvSpPr>
                  <a:spLocks noChangeAspect="1"/>
                </p:cNvSpPr>
                <p:nvPr/>
              </p:nvSpPr>
              <p:spPr bwMode="auto">
                <a:xfrm>
                  <a:off x="4875" y="886"/>
                  <a:ext cx="15" cy="24"/>
                </a:xfrm>
                <a:custGeom>
                  <a:avLst/>
                  <a:gdLst>
                    <a:gd name="T0" fmla="*/ 7 w 30"/>
                    <a:gd name="T1" fmla="*/ 12 h 48"/>
                    <a:gd name="T2" fmla="*/ 6 w 30"/>
                    <a:gd name="T3" fmla="*/ 12 h 48"/>
                    <a:gd name="T4" fmla="*/ 4 w 30"/>
                    <a:gd name="T5" fmla="*/ 11 h 48"/>
                    <a:gd name="T6" fmla="*/ 3 w 30"/>
                    <a:gd name="T7" fmla="*/ 10 h 48"/>
                    <a:gd name="T8" fmla="*/ 1 w 30"/>
                    <a:gd name="T9" fmla="*/ 7 h 48"/>
                    <a:gd name="T10" fmla="*/ 1 w 30"/>
                    <a:gd name="T11" fmla="*/ 5 h 48"/>
                    <a:gd name="T12" fmla="*/ 0 w 30"/>
                    <a:gd name="T13" fmla="*/ 3 h 48"/>
                    <a:gd name="T14" fmla="*/ 1 w 30"/>
                    <a:gd name="T15" fmla="*/ 1 h 48"/>
                    <a:gd name="T16" fmla="*/ 1 w 30"/>
                    <a:gd name="T17" fmla="*/ 0 h 48"/>
                    <a:gd name="T18" fmla="*/ 3 w 30"/>
                    <a:gd name="T19" fmla="*/ 0 h 48"/>
                    <a:gd name="T20" fmla="*/ 4 w 30"/>
                    <a:gd name="T21" fmla="*/ 1 h 48"/>
                    <a:gd name="T22" fmla="*/ 5 w 30"/>
                    <a:gd name="T23" fmla="*/ 3 h 48"/>
                    <a:gd name="T24" fmla="*/ 7 w 30"/>
                    <a:gd name="T25" fmla="*/ 5 h 48"/>
                    <a:gd name="T26" fmla="*/ 7 w 30"/>
                    <a:gd name="T27" fmla="*/ 7 h 48"/>
                    <a:gd name="T28" fmla="*/ 8 w 30"/>
                    <a:gd name="T29" fmla="*/ 10 h 48"/>
                    <a:gd name="T30" fmla="*/ 8 w 30"/>
                    <a:gd name="T31" fmla="*/ 11 h 48"/>
                    <a:gd name="T32" fmla="*/ 7 w 30"/>
                    <a:gd name="T33" fmla="*/ 12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8"/>
                    <a:gd name="T53" fmla="*/ 30 w 30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8">
                      <a:moveTo>
                        <a:pt x="26" y="48"/>
                      </a:moveTo>
                      <a:lnTo>
                        <a:pt x="21" y="48"/>
                      </a:lnTo>
                      <a:lnTo>
                        <a:pt x="15" y="44"/>
                      </a:lnTo>
                      <a:lnTo>
                        <a:pt x="9" y="37"/>
                      </a:lnTo>
                      <a:lnTo>
                        <a:pt x="4" y="28"/>
                      </a:lnTo>
                      <a:lnTo>
                        <a:pt x="1" y="18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4" y="3"/>
                      </a:lnTo>
                      <a:lnTo>
                        <a:pt x="20" y="10"/>
                      </a:lnTo>
                      <a:lnTo>
                        <a:pt x="25" y="19"/>
                      </a:lnTo>
                      <a:lnTo>
                        <a:pt x="28" y="29"/>
                      </a:lnTo>
                      <a:lnTo>
                        <a:pt x="30" y="37"/>
                      </a:lnTo>
                      <a:lnTo>
                        <a:pt x="29" y="44"/>
                      </a:lnTo>
                      <a:lnTo>
                        <a:pt x="26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06" name="Freeform 186"/>
                <p:cNvSpPr>
                  <a:spLocks noChangeAspect="1"/>
                </p:cNvSpPr>
                <p:nvPr/>
              </p:nvSpPr>
              <p:spPr bwMode="auto">
                <a:xfrm>
                  <a:off x="4922" y="979"/>
                  <a:ext cx="15" cy="25"/>
                </a:xfrm>
                <a:custGeom>
                  <a:avLst/>
                  <a:gdLst>
                    <a:gd name="T0" fmla="*/ 7 w 30"/>
                    <a:gd name="T1" fmla="*/ 13 h 49"/>
                    <a:gd name="T2" fmla="*/ 5 w 30"/>
                    <a:gd name="T3" fmla="*/ 13 h 49"/>
                    <a:gd name="T4" fmla="*/ 4 w 30"/>
                    <a:gd name="T5" fmla="*/ 12 h 49"/>
                    <a:gd name="T6" fmla="*/ 3 w 30"/>
                    <a:gd name="T7" fmla="*/ 10 h 49"/>
                    <a:gd name="T8" fmla="*/ 1 w 30"/>
                    <a:gd name="T9" fmla="*/ 8 h 49"/>
                    <a:gd name="T10" fmla="*/ 1 w 30"/>
                    <a:gd name="T11" fmla="*/ 5 h 49"/>
                    <a:gd name="T12" fmla="*/ 0 w 30"/>
                    <a:gd name="T13" fmla="*/ 3 h 49"/>
                    <a:gd name="T14" fmla="*/ 1 w 30"/>
                    <a:gd name="T15" fmla="*/ 2 h 49"/>
                    <a:gd name="T16" fmla="*/ 1 w 30"/>
                    <a:gd name="T17" fmla="*/ 0 h 49"/>
                    <a:gd name="T18" fmla="*/ 3 w 30"/>
                    <a:gd name="T19" fmla="*/ 0 h 49"/>
                    <a:gd name="T20" fmla="*/ 4 w 30"/>
                    <a:gd name="T21" fmla="*/ 1 h 49"/>
                    <a:gd name="T22" fmla="*/ 5 w 30"/>
                    <a:gd name="T23" fmla="*/ 3 h 49"/>
                    <a:gd name="T24" fmla="*/ 7 w 30"/>
                    <a:gd name="T25" fmla="*/ 5 h 49"/>
                    <a:gd name="T26" fmla="*/ 7 w 30"/>
                    <a:gd name="T27" fmla="*/ 8 h 49"/>
                    <a:gd name="T28" fmla="*/ 8 w 30"/>
                    <a:gd name="T29" fmla="*/ 10 h 49"/>
                    <a:gd name="T30" fmla="*/ 7 w 30"/>
                    <a:gd name="T31" fmla="*/ 12 h 49"/>
                    <a:gd name="T32" fmla="*/ 7 w 30"/>
                    <a:gd name="T33" fmla="*/ 13 h 4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9"/>
                    <a:gd name="T53" fmla="*/ 30 w 30"/>
                    <a:gd name="T54" fmla="*/ 49 h 4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9">
                      <a:moveTo>
                        <a:pt x="25" y="49"/>
                      </a:moveTo>
                      <a:lnTo>
                        <a:pt x="20" y="49"/>
                      </a:lnTo>
                      <a:lnTo>
                        <a:pt x="15" y="45"/>
                      </a:lnTo>
                      <a:lnTo>
                        <a:pt x="9" y="39"/>
                      </a:lnTo>
                      <a:lnTo>
                        <a:pt x="4" y="30"/>
                      </a:lnTo>
                      <a:lnTo>
                        <a:pt x="1" y="20"/>
                      </a:lnTo>
                      <a:lnTo>
                        <a:pt x="0" y="11"/>
                      </a:lnTo>
                      <a:lnTo>
                        <a:pt x="1" y="5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4" y="3"/>
                      </a:lnTo>
                      <a:lnTo>
                        <a:pt x="20" y="11"/>
                      </a:lnTo>
                      <a:lnTo>
                        <a:pt x="25" y="20"/>
                      </a:lnTo>
                      <a:lnTo>
                        <a:pt x="28" y="30"/>
                      </a:lnTo>
                      <a:lnTo>
                        <a:pt x="30" y="39"/>
                      </a:lnTo>
                      <a:lnTo>
                        <a:pt x="28" y="45"/>
                      </a:lnTo>
                      <a:lnTo>
                        <a:pt x="25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07" name="Freeform 187"/>
                <p:cNvSpPr>
                  <a:spLocks noChangeAspect="1"/>
                </p:cNvSpPr>
                <p:nvPr/>
              </p:nvSpPr>
              <p:spPr bwMode="auto">
                <a:xfrm>
                  <a:off x="4933" y="924"/>
                  <a:ext cx="15" cy="25"/>
                </a:xfrm>
                <a:custGeom>
                  <a:avLst/>
                  <a:gdLst>
                    <a:gd name="T0" fmla="*/ 6 w 31"/>
                    <a:gd name="T1" fmla="*/ 13 h 49"/>
                    <a:gd name="T2" fmla="*/ 5 w 31"/>
                    <a:gd name="T3" fmla="*/ 13 h 49"/>
                    <a:gd name="T4" fmla="*/ 4 w 31"/>
                    <a:gd name="T5" fmla="*/ 11 h 49"/>
                    <a:gd name="T6" fmla="*/ 2 w 31"/>
                    <a:gd name="T7" fmla="*/ 10 h 49"/>
                    <a:gd name="T8" fmla="*/ 1 w 31"/>
                    <a:gd name="T9" fmla="*/ 8 h 49"/>
                    <a:gd name="T10" fmla="*/ 0 w 31"/>
                    <a:gd name="T11" fmla="*/ 5 h 49"/>
                    <a:gd name="T12" fmla="*/ 0 w 31"/>
                    <a:gd name="T13" fmla="*/ 3 h 49"/>
                    <a:gd name="T14" fmla="*/ 0 w 31"/>
                    <a:gd name="T15" fmla="*/ 1 h 49"/>
                    <a:gd name="T16" fmla="*/ 1 w 31"/>
                    <a:gd name="T17" fmla="*/ 0 h 49"/>
                    <a:gd name="T18" fmla="*/ 2 w 31"/>
                    <a:gd name="T19" fmla="*/ 0 h 49"/>
                    <a:gd name="T20" fmla="*/ 3 w 31"/>
                    <a:gd name="T21" fmla="*/ 1 h 49"/>
                    <a:gd name="T22" fmla="*/ 5 w 31"/>
                    <a:gd name="T23" fmla="*/ 3 h 49"/>
                    <a:gd name="T24" fmla="*/ 6 w 31"/>
                    <a:gd name="T25" fmla="*/ 5 h 49"/>
                    <a:gd name="T26" fmla="*/ 7 w 31"/>
                    <a:gd name="T27" fmla="*/ 8 h 49"/>
                    <a:gd name="T28" fmla="*/ 7 w 31"/>
                    <a:gd name="T29" fmla="*/ 10 h 49"/>
                    <a:gd name="T30" fmla="*/ 7 w 31"/>
                    <a:gd name="T31" fmla="*/ 12 h 49"/>
                    <a:gd name="T32" fmla="*/ 6 w 31"/>
                    <a:gd name="T33" fmla="*/ 13 h 4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1"/>
                    <a:gd name="T52" fmla="*/ 0 h 49"/>
                    <a:gd name="T53" fmla="*/ 31 w 31"/>
                    <a:gd name="T54" fmla="*/ 49 h 4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1" h="49">
                      <a:moveTo>
                        <a:pt x="26" y="49"/>
                      </a:moveTo>
                      <a:lnTo>
                        <a:pt x="21" y="49"/>
                      </a:lnTo>
                      <a:lnTo>
                        <a:pt x="16" y="44"/>
                      </a:lnTo>
                      <a:lnTo>
                        <a:pt x="10" y="38"/>
                      </a:lnTo>
                      <a:lnTo>
                        <a:pt x="5" y="29"/>
                      </a:lnTo>
                      <a:lnTo>
                        <a:pt x="2" y="19"/>
                      </a:lnTo>
                      <a:lnTo>
                        <a:pt x="0" y="11"/>
                      </a:lnTo>
                      <a:lnTo>
                        <a:pt x="1" y="4"/>
                      </a:lnTo>
                      <a:lnTo>
                        <a:pt x="4" y="0"/>
                      </a:lnTo>
                      <a:lnTo>
                        <a:pt x="8" y="0"/>
                      </a:lnTo>
                      <a:lnTo>
                        <a:pt x="15" y="4"/>
                      </a:lnTo>
                      <a:lnTo>
                        <a:pt x="20" y="11"/>
                      </a:lnTo>
                      <a:lnTo>
                        <a:pt x="26" y="20"/>
                      </a:lnTo>
                      <a:lnTo>
                        <a:pt x="29" y="30"/>
                      </a:lnTo>
                      <a:lnTo>
                        <a:pt x="31" y="38"/>
                      </a:lnTo>
                      <a:lnTo>
                        <a:pt x="29" y="46"/>
                      </a:lnTo>
                      <a:lnTo>
                        <a:pt x="26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08" name="Freeform 188"/>
                <p:cNvSpPr>
                  <a:spLocks noChangeAspect="1"/>
                </p:cNvSpPr>
                <p:nvPr/>
              </p:nvSpPr>
              <p:spPr bwMode="auto">
                <a:xfrm>
                  <a:off x="4951" y="865"/>
                  <a:ext cx="15" cy="24"/>
                </a:xfrm>
                <a:custGeom>
                  <a:avLst/>
                  <a:gdLst>
                    <a:gd name="T0" fmla="*/ 7 w 30"/>
                    <a:gd name="T1" fmla="*/ 12 h 49"/>
                    <a:gd name="T2" fmla="*/ 6 w 30"/>
                    <a:gd name="T3" fmla="*/ 12 h 49"/>
                    <a:gd name="T4" fmla="*/ 4 w 30"/>
                    <a:gd name="T5" fmla="*/ 11 h 49"/>
                    <a:gd name="T6" fmla="*/ 3 w 30"/>
                    <a:gd name="T7" fmla="*/ 9 h 49"/>
                    <a:gd name="T8" fmla="*/ 2 w 30"/>
                    <a:gd name="T9" fmla="*/ 7 h 49"/>
                    <a:gd name="T10" fmla="*/ 1 w 30"/>
                    <a:gd name="T11" fmla="*/ 4 h 49"/>
                    <a:gd name="T12" fmla="*/ 0 w 30"/>
                    <a:gd name="T13" fmla="*/ 2 h 49"/>
                    <a:gd name="T14" fmla="*/ 1 w 30"/>
                    <a:gd name="T15" fmla="*/ 1 h 49"/>
                    <a:gd name="T16" fmla="*/ 1 w 30"/>
                    <a:gd name="T17" fmla="*/ 0 h 49"/>
                    <a:gd name="T18" fmla="*/ 3 w 30"/>
                    <a:gd name="T19" fmla="*/ 0 h 49"/>
                    <a:gd name="T20" fmla="*/ 4 w 30"/>
                    <a:gd name="T21" fmla="*/ 1 h 49"/>
                    <a:gd name="T22" fmla="*/ 5 w 30"/>
                    <a:gd name="T23" fmla="*/ 2 h 49"/>
                    <a:gd name="T24" fmla="*/ 7 w 30"/>
                    <a:gd name="T25" fmla="*/ 5 h 49"/>
                    <a:gd name="T26" fmla="*/ 7 w 30"/>
                    <a:gd name="T27" fmla="*/ 7 h 49"/>
                    <a:gd name="T28" fmla="*/ 8 w 30"/>
                    <a:gd name="T29" fmla="*/ 9 h 49"/>
                    <a:gd name="T30" fmla="*/ 8 w 30"/>
                    <a:gd name="T31" fmla="*/ 11 h 49"/>
                    <a:gd name="T32" fmla="*/ 7 w 30"/>
                    <a:gd name="T33" fmla="*/ 12 h 4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9"/>
                    <a:gd name="T53" fmla="*/ 30 w 30"/>
                    <a:gd name="T54" fmla="*/ 49 h 4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9">
                      <a:moveTo>
                        <a:pt x="26" y="49"/>
                      </a:moveTo>
                      <a:lnTo>
                        <a:pt x="21" y="49"/>
                      </a:lnTo>
                      <a:lnTo>
                        <a:pt x="16" y="45"/>
                      </a:lnTo>
                      <a:lnTo>
                        <a:pt x="10" y="39"/>
                      </a:lnTo>
                      <a:lnTo>
                        <a:pt x="5" y="30"/>
                      </a:lnTo>
                      <a:lnTo>
                        <a:pt x="1" y="19"/>
                      </a:lnTo>
                      <a:lnTo>
                        <a:pt x="0" y="11"/>
                      </a:lnTo>
                      <a:lnTo>
                        <a:pt x="1" y="4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5" y="4"/>
                      </a:lnTo>
                      <a:lnTo>
                        <a:pt x="20" y="11"/>
                      </a:lnTo>
                      <a:lnTo>
                        <a:pt x="25" y="20"/>
                      </a:lnTo>
                      <a:lnTo>
                        <a:pt x="28" y="31"/>
                      </a:lnTo>
                      <a:lnTo>
                        <a:pt x="30" y="39"/>
                      </a:lnTo>
                      <a:lnTo>
                        <a:pt x="29" y="46"/>
                      </a:lnTo>
                      <a:lnTo>
                        <a:pt x="26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09" name="Freeform 189"/>
                <p:cNvSpPr>
                  <a:spLocks noChangeAspect="1"/>
                </p:cNvSpPr>
                <p:nvPr/>
              </p:nvSpPr>
              <p:spPr bwMode="auto">
                <a:xfrm>
                  <a:off x="4993" y="998"/>
                  <a:ext cx="15" cy="23"/>
                </a:xfrm>
                <a:custGeom>
                  <a:avLst/>
                  <a:gdLst>
                    <a:gd name="T0" fmla="*/ 6 w 32"/>
                    <a:gd name="T1" fmla="*/ 11 h 47"/>
                    <a:gd name="T2" fmla="*/ 5 w 32"/>
                    <a:gd name="T3" fmla="*/ 11 h 47"/>
                    <a:gd name="T4" fmla="*/ 4 w 32"/>
                    <a:gd name="T5" fmla="*/ 11 h 47"/>
                    <a:gd name="T6" fmla="*/ 2 w 32"/>
                    <a:gd name="T7" fmla="*/ 9 h 47"/>
                    <a:gd name="T8" fmla="*/ 1 w 32"/>
                    <a:gd name="T9" fmla="*/ 7 h 47"/>
                    <a:gd name="T10" fmla="*/ 0 w 32"/>
                    <a:gd name="T11" fmla="*/ 4 h 47"/>
                    <a:gd name="T12" fmla="*/ 0 w 32"/>
                    <a:gd name="T13" fmla="*/ 2 h 47"/>
                    <a:gd name="T14" fmla="*/ 0 w 32"/>
                    <a:gd name="T15" fmla="*/ 0 h 47"/>
                    <a:gd name="T16" fmla="*/ 1 w 32"/>
                    <a:gd name="T17" fmla="*/ 0 h 47"/>
                    <a:gd name="T18" fmla="*/ 2 w 32"/>
                    <a:gd name="T19" fmla="*/ 0 h 47"/>
                    <a:gd name="T20" fmla="*/ 3 w 32"/>
                    <a:gd name="T21" fmla="*/ 0 h 47"/>
                    <a:gd name="T22" fmla="*/ 4 w 32"/>
                    <a:gd name="T23" fmla="*/ 2 h 47"/>
                    <a:gd name="T24" fmla="*/ 6 w 32"/>
                    <a:gd name="T25" fmla="*/ 4 h 47"/>
                    <a:gd name="T26" fmla="*/ 7 w 32"/>
                    <a:gd name="T27" fmla="*/ 7 h 47"/>
                    <a:gd name="T28" fmla="*/ 7 w 32"/>
                    <a:gd name="T29" fmla="*/ 9 h 47"/>
                    <a:gd name="T30" fmla="*/ 7 w 32"/>
                    <a:gd name="T31" fmla="*/ 11 h 47"/>
                    <a:gd name="T32" fmla="*/ 6 w 32"/>
                    <a:gd name="T33" fmla="*/ 11 h 4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2"/>
                    <a:gd name="T52" fmla="*/ 0 h 47"/>
                    <a:gd name="T53" fmla="*/ 32 w 32"/>
                    <a:gd name="T54" fmla="*/ 47 h 4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2" h="47">
                      <a:moveTo>
                        <a:pt x="26" y="47"/>
                      </a:moveTo>
                      <a:lnTo>
                        <a:pt x="21" y="47"/>
                      </a:lnTo>
                      <a:lnTo>
                        <a:pt x="16" y="44"/>
                      </a:lnTo>
                      <a:lnTo>
                        <a:pt x="10" y="37"/>
                      </a:lnTo>
                      <a:lnTo>
                        <a:pt x="5" y="28"/>
                      </a:lnTo>
                      <a:lnTo>
                        <a:pt x="2" y="18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5" y="3"/>
                      </a:lnTo>
                      <a:lnTo>
                        <a:pt x="20" y="10"/>
                      </a:lnTo>
                      <a:lnTo>
                        <a:pt x="26" y="19"/>
                      </a:lnTo>
                      <a:lnTo>
                        <a:pt x="29" y="28"/>
                      </a:lnTo>
                      <a:lnTo>
                        <a:pt x="32" y="38"/>
                      </a:lnTo>
                      <a:lnTo>
                        <a:pt x="29" y="44"/>
                      </a:lnTo>
                      <a:lnTo>
                        <a:pt x="26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10" name="Freeform 190"/>
                <p:cNvSpPr>
                  <a:spLocks noChangeAspect="1"/>
                </p:cNvSpPr>
                <p:nvPr/>
              </p:nvSpPr>
              <p:spPr bwMode="auto">
                <a:xfrm>
                  <a:off x="5022" y="919"/>
                  <a:ext cx="16" cy="24"/>
                </a:xfrm>
                <a:custGeom>
                  <a:avLst/>
                  <a:gdLst>
                    <a:gd name="T0" fmla="*/ 7 w 30"/>
                    <a:gd name="T1" fmla="*/ 12 h 48"/>
                    <a:gd name="T2" fmla="*/ 6 w 30"/>
                    <a:gd name="T3" fmla="*/ 12 h 48"/>
                    <a:gd name="T4" fmla="*/ 4 w 30"/>
                    <a:gd name="T5" fmla="*/ 11 h 48"/>
                    <a:gd name="T6" fmla="*/ 3 w 30"/>
                    <a:gd name="T7" fmla="*/ 10 h 48"/>
                    <a:gd name="T8" fmla="*/ 1 w 30"/>
                    <a:gd name="T9" fmla="*/ 7 h 48"/>
                    <a:gd name="T10" fmla="*/ 1 w 30"/>
                    <a:gd name="T11" fmla="*/ 5 h 48"/>
                    <a:gd name="T12" fmla="*/ 0 w 30"/>
                    <a:gd name="T13" fmla="*/ 3 h 48"/>
                    <a:gd name="T14" fmla="*/ 1 w 30"/>
                    <a:gd name="T15" fmla="*/ 1 h 48"/>
                    <a:gd name="T16" fmla="*/ 1 w 30"/>
                    <a:gd name="T17" fmla="*/ 0 h 48"/>
                    <a:gd name="T18" fmla="*/ 3 w 30"/>
                    <a:gd name="T19" fmla="*/ 0 h 48"/>
                    <a:gd name="T20" fmla="*/ 4 w 30"/>
                    <a:gd name="T21" fmla="*/ 1 h 48"/>
                    <a:gd name="T22" fmla="*/ 6 w 30"/>
                    <a:gd name="T23" fmla="*/ 3 h 48"/>
                    <a:gd name="T24" fmla="*/ 7 w 30"/>
                    <a:gd name="T25" fmla="*/ 5 h 48"/>
                    <a:gd name="T26" fmla="*/ 8 w 30"/>
                    <a:gd name="T27" fmla="*/ 7 h 48"/>
                    <a:gd name="T28" fmla="*/ 9 w 30"/>
                    <a:gd name="T29" fmla="*/ 10 h 48"/>
                    <a:gd name="T30" fmla="*/ 8 w 30"/>
                    <a:gd name="T31" fmla="*/ 11 h 48"/>
                    <a:gd name="T32" fmla="*/ 7 w 30"/>
                    <a:gd name="T33" fmla="*/ 12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8"/>
                    <a:gd name="T53" fmla="*/ 30 w 30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8">
                      <a:moveTo>
                        <a:pt x="26" y="48"/>
                      </a:moveTo>
                      <a:lnTo>
                        <a:pt x="21" y="48"/>
                      </a:lnTo>
                      <a:lnTo>
                        <a:pt x="15" y="44"/>
                      </a:lnTo>
                      <a:lnTo>
                        <a:pt x="9" y="37"/>
                      </a:lnTo>
                      <a:lnTo>
                        <a:pt x="4" y="28"/>
                      </a:lnTo>
                      <a:lnTo>
                        <a:pt x="1" y="18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4" y="3"/>
                      </a:lnTo>
                      <a:lnTo>
                        <a:pt x="20" y="10"/>
                      </a:lnTo>
                      <a:lnTo>
                        <a:pt x="25" y="19"/>
                      </a:lnTo>
                      <a:lnTo>
                        <a:pt x="28" y="29"/>
                      </a:lnTo>
                      <a:lnTo>
                        <a:pt x="30" y="37"/>
                      </a:lnTo>
                      <a:lnTo>
                        <a:pt x="29" y="44"/>
                      </a:lnTo>
                      <a:lnTo>
                        <a:pt x="26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11" name="Freeform 191"/>
                <p:cNvSpPr>
                  <a:spLocks noChangeAspect="1"/>
                </p:cNvSpPr>
                <p:nvPr/>
              </p:nvSpPr>
              <p:spPr bwMode="auto">
                <a:xfrm>
                  <a:off x="5056" y="1016"/>
                  <a:ext cx="16" cy="24"/>
                </a:xfrm>
                <a:custGeom>
                  <a:avLst/>
                  <a:gdLst>
                    <a:gd name="T0" fmla="*/ 7 w 30"/>
                    <a:gd name="T1" fmla="*/ 12 h 47"/>
                    <a:gd name="T2" fmla="*/ 6 w 30"/>
                    <a:gd name="T3" fmla="*/ 12 h 47"/>
                    <a:gd name="T4" fmla="*/ 4 w 30"/>
                    <a:gd name="T5" fmla="*/ 11 h 47"/>
                    <a:gd name="T6" fmla="*/ 3 w 30"/>
                    <a:gd name="T7" fmla="*/ 10 h 47"/>
                    <a:gd name="T8" fmla="*/ 1 w 30"/>
                    <a:gd name="T9" fmla="*/ 7 h 47"/>
                    <a:gd name="T10" fmla="*/ 1 w 30"/>
                    <a:gd name="T11" fmla="*/ 5 h 47"/>
                    <a:gd name="T12" fmla="*/ 0 w 30"/>
                    <a:gd name="T13" fmla="*/ 3 h 47"/>
                    <a:gd name="T14" fmla="*/ 1 w 30"/>
                    <a:gd name="T15" fmla="*/ 1 h 47"/>
                    <a:gd name="T16" fmla="*/ 1 w 30"/>
                    <a:gd name="T17" fmla="*/ 0 h 47"/>
                    <a:gd name="T18" fmla="*/ 3 w 30"/>
                    <a:gd name="T19" fmla="*/ 0 h 47"/>
                    <a:gd name="T20" fmla="*/ 4 w 30"/>
                    <a:gd name="T21" fmla="*/ 1 h 47"/>
                    <a:gd name="T22" fmla="*/ 6 w 30"/>
                    <a:gd name="T23" fmla="*/ 3 h 47"/>
                    <a:gd name="T24" fmla="*/ 7 w 30"/>
                    <a:gd name="T25" fmla="*/ 5 h 47"/>
                    <a:gd name="T26" fmla="*/ 8 w 30"/>
                    <a:gd name="T27" fmla="*/ 8 h 47"/>
                    <a:gd name="T28" fmla="*/ 9 w 30"/>
                    <a:gd name="T29" fmla="*/ 10 h 47"/>
                    <a:gd name="T30" fmla="*/ 8 w 30"/>
                    <a:gd name="T31" fmla="*/ 11 h 47"/>
                    <a:gd name="T32" fmla="*/ 7 w 30"/>
                    <a:gd name="T33" fmla="*/ 12 h 4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7"/>
                    <a:gd name="T53" fmla="*/ 30 w 30"/>
                    <a:gd name="T54" fmla="*/ 47 h 4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7">
                      <a:moveTo>
                        <a:pt x="25" y="47"/>
                      </a:moveTo>
                      <a:lnTo>
                        <a:pt x="20" y="47"/>
                      </a:lnTo>
                      <a:lnTo>
                        <a:pt x="15" y="43"/>
                      </a:lnTo>
                      <a:lnTo>
                        <a:pt x="9" y="37"/>
                      </a:lnTo>
                      <a:lnTo>
                        <a:pt x="4" y="28"/>
                      </a:lnTo>
                      <a:lnTo>
                        <a:pt x="1" y="18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4" y="4"/>
                      </a:lnTo>
                      <a:lnTo>
                        <a:pt x="20" y="10"/>
                      </a:lnTo>
                      <a:lnTo>
                        <a:pt x="25" y="19"/>
                      </a:lnTo>
                      <a:lnTo>
                        <a:pt x="28" y="29"/>
                      </a:lnTo>
                      <a:lnTo>
                        <a:pt x="30" y="37"/>
                      </a:lnTo>
                      <a:lnTo>
                        <a:pt x="28" y="44"/>
                      </a:lnTo>
                      <a:lnTo>
                        <a:pt x="25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12" name="Freeform 192"/>
                <p:cNvSpPr>
                  <a:spLocks noChangeAspect="1"/>
                </p:cNvSpPr>
                <p:nvPr/>
              </p:nvSpPr>
              <p:spPr bwMode="auto">
                <a:xfrm>
                  <a:off x="5018" y="833"/>
                  <a:ext cx="15" cy="24"/>
                </a:xfrm>
                <a:custGeom>
                  <a:avLst/>
                  <a:gdLst>
                    <a:gd name="T0" fmla="*/ 7 w 30"/>
                    <a:gd name="T1" fmla="*/ 12 h 48"/>
                    <a:gd name="T2" fmla="*/ 6 w 30"/>
                    <a:gd name="T3" fmla="*/ 12 h 48"/>
                    <a:gd name="T4" fmla="*/ 4 w 30"/>
                    <a:gd name="T5" fmla="*/ 11 h 48"/>
                    <a:gd name="T6" fmla="*/ 3 w 30"/>
                    <a:gd name="T7" fmla="*/ 10 h 48"/>
                    <a:gd name="T8" fmla="*/ 2 w 30"/>
                    <a:gd name="T9" fmla="*/ 7 h 48"/>
                    <a:gd name="T10" fmla="*/ 1 w 30"/>
                    <a:gd name="T11" fmla="*/ 5 h 48"/>
                    <a:gd name="T12" fmla="*/ 0 w 30"/>
                    <a:gd name="T13" fmla="*/ 3 h 48"/>
                    <a:gd name="T14" fmla="*/ 1 w 30"/>
                    <a:gd name="T15" fmla="*/ 1 h 48"/>
                    <a:gd name="T16" fmla="*/ 1 w 30"/>
                    <a:gd name="T17" fmla="*/ 0 h 48"/>
                    <a:gd name="T18" fmla="*/ 3 w 30"/>
                    <a:gd name="T19" fmla="*/ 0 h 48"/>
                    <a:gd name="T20" fmla="*/ 4 w 30"/>
                    <a:gd name="T21" fmla="*/ 1 h 48"/>
                    <a:gd name="T22" fmla="*/ 5 w 30"/>
                    <a:gd name="T23" fmla="*/ 3 h 48"/>
                    <a:gd name="T24" fmla="*/ 7 w 30"/>
                    <a:gd name="T25" fmla="*/ 5 h 48"/>
                    <a:gd name="T26" fmla="*/ 8 w 30"/>
                    <a:gd name="T27" fmla="*/ 7 h 48"/>
                    <a:gd name="T28" fmla="*/ 8 w 30"/>
                    <a:gd name="T29" fmla="*/ 10 h 48"/>
                    <a:gd name="T30" fmla="*/ 8 w 30"/>
                    <a:gd name="T31" fmla="*/ 12 h 48"/>
                    <a:gd name="T32" fmla="*/ 7 w 30"/>
                    <a:gd name="T33" fmla="*/ 12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8"/>
                    <a:gd name="T53" fmla="*/ 30 w 30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8">
                      <a:moveTo>
                        <a:pt x="26" y="48"/>
                      </a:moveTo>
                      <a:lnTo>
                        <a:pt x="21" y="48"/>
                      </a:lnTo>
                      <a:lnTo>
                        <a:pt x="16" y="44"/>
                      </a:lnTo>
                      <a:lnTo>
                        <a:pt x="10" y="38"/>
                      </a:lnTo>
                      <a:lnTo>
                        <a:pt x="5" y="29"/>
                      </a:lnTo>
                      <a:lnTo>
                        <a:pt x="2" y="18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5" y="3"/>
                      </a:lnTo>
                      <a:lnTo>
                        <a:pt x="20" y="10"/>
                      </a:lnTo>
                      <a:lnTo>
                        <a:pt x="25" y="19"/>
                      </a:lnTo>
                      <a:lnTo>
                        <a:pt x="29" y="30"/>
                      </a:lnTo>
                      <a:lnTo>
                        <a:pt x="30" y="38"/>
                      </a:lnTo>
                      <a:lnTo>
                        <a:pt x="29" y="45"/>
                      </a:lnTo>
                      <a:lnTo>
                        <a:pt x="26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13" name="Freeform 193"/>
                <p:cNvSpPr>
                  <a:spLocks noChangeAspect="1"/>
                </p:cNvSpPr>
                <p:nvPr/>
              </p:nvSpPr>
              <p:spPr bwMode="auto">
                <a:xfrm>
                  <a:off x="5083" y="887"/>
                  <a:ext cx="15" cy="25"/>
                </a:xfrm>
                <a:custGeom>
                  <a:avLst/>
                  <a:gdLst>
                    <a:gd name="T0" fmla="*/ 7 w 30"/>
                    <a:gd name="T1" fmla="*/ 13 h 48"/>
                    <a:gd name="T2" fmla="*/ 5 w 30"/>
                    <a:gd name="T3" fmla="*/ 13 h 48"/>
                    <a:gd name="T4" fmla="*/ 4 w 30"/>
                    <a:gd name="T5" fmla="*/ 12 h 48"/>
                    <a:gd name="T6" fmla="*/ 3 w 30"/>
                    <a:gd name="T7" fmla="*/ 10 h 48"/>
                    <a:gd name="T8" fmla="*/ 1 w 30"/>
                    <a:gd name="T9" fmla="*/ 8 h 48"/>
                    <a:gd name="T10" fmla="*/ 1 w 30"/>
                    <a:gd name="T11" fmla="*/ 5 h 48"/>
                    <a:gd name="T12" fmla="*/ 0 w 30"/>
                    <a:gd name="T13" fmla="*/ 3 h 48"/>
                    <a:gd name="T14" fmla="*/ 1 w 30"/>
                    <a:gd name="T15" fmla="*/ 1 h 48"/>
                    <a:gd name="T16" fmla="*/ 1 w 30"/>
                    <a:gd name="T17" fmla="*/ 0 h 48"/>
                    <a:gd name="T18" fmla="*/ 3 w 30"/>
                    <a:gd name="T19" fmla="*/ 0 h 48"/>
                    <a:gd name="T20" fmla="*/ 4 w 30"/>
                    <a:gd name="T21" fmla="*/ 1 h 48"/>
                    <a:gd name="T22" fmla="*/ 5 w 30"/>
                    <a:gd name="T23" fmla="*/ 3 h 48"/>
                    <a:gd name="T24" fmla="*/ 7 w 30"/>
                    <a:gd name="T25" fmla="*/ 5 h 48"/>
                    <a:gd name="T26" fmla="*/ 7 w 30"/>
                    <a:gd name="T27" fmla="*/ 8 h 48"/>
                    <a:gd name="T28" fmla="*/ 8 w 30"/>
                    <a:gd name="T29" fmla="*/ 10 h 48"/>
                    <a:gd name="T30" fmla="*/ 7 w 30"/>
                    <a:gd name="T31" fmla="*/ 12 h 48"/>
                    <a:gd name="T32" fmla="*/ 7 w 30"/>
                    <a:gd name="T33" fmla="*/ 13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8"/>
                    <a:gd name="T53" fmla="*/ 30 w 30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8">
                      <a:moveTo>
                        <a:pt x="25" y="48"/>
                      </a:moveTo>
                      <a:lnTo>
                        <a:pt x="20" y="48"/>
                      </a:lnTo>
                      <a:lnTo>
                        <a:pt x="15" y="44"/>
                      </a:lnTo>
                      <a:lnTo>
                        <a:pt x="9" y="38"/>
                      </a:lnTo>
                      <a:lnTo>
                        <a:pt x="4" y="29"/>
                      </a:lnTo>
                      <a:lnTo>
                        <a:pt x="1" y="19"/>
                      </a:lnTo>
                      <a:lnTo>
                        <a:pt x="0" y="11"/>
                      </a:lnTo>
                      <a:lnTo>
                        <a:pt x="1" y="4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4" y="4"/>
                      </a:lnTo>
                      <a:lnTo>
                        <a:pt x="20" y="11"/>
                      </a:lnTo>
                      <a:lnTo>
                        <a:pt x="25" y="20"/>
                      </a:lnTo>
                      <a:lnTo>
                        <a:pt x="28" y="30"/>
                      </a:lnTo>
                      <a:lnTo>
                        <a:pt x="30" y="38"/>
                      </a:lnTo>
                      <a:lnTo>
                        <a:pt x="28" y="45"/>
                      </a:lnTo>
                      <a:lnTo>
                        <a:pt x="25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14" name="Freeform 194"/>
                <p:cNvSpPr>
                  <a:spLocks noChangeAspect="1"/>
                </p:cNvSpPr>
                <p:nvPr/>
              </p:nvSpPr>
              <p:spPr bwMode="auto">
                <a:xfrm>
                  <a:off x="5068" y="953"/>
                  <a:ext cx="15" cy="25"/>
                </a:xfrm>
                <a:custGeom>
                  <a:avLst/>
                  <a:gdLst>
                    <a:gd name="T0" fmla="*/ 6 w 31"/>
                    <a:gd name="T1" fmla="*/ 13 h 48"/>
                    <a:gd name="T2" fmla="*/ 5 w 31"/>
                    <a:gd name="T3" fmla="*/ 13 h 48"/>
                    <a:gd name="T4" fmla="*/ 4 w 31"/>
                    <a:gd name="T5" fmla="*/ 12 h 48"/>
                    <a:gd name="T6" fmla="*/ 2 w 31"/>
                    <a:gd name="T7" fmla="*/ 10 h 48"/>
                    <a:gd name="T8" fmla="*/ 1 w 31"/>
                    <a:gd name="T9" fmla="*/ 8 h 48"/>
                    <a:gd name="T10" fmla="*/ 0 w 31"/>
                    <a:gd name="T11" fmla="*/ 5 h 48"/>
                    <a:gd name="T12" fmla="*/ 0 w 31"/>
                    <a:gd name="T13" fmla="*/ 3 h 48"/>
                    <a:gd name="T14" fmla="*/ 0 w 31"/>
                    <a:gd name="T15" fmla="*/ 1 h 48"/>
                    <a:gd name="T16" fmla="*/ 1 w 31"/>
                    <a:gd name="T17" fmla="*/ 0 h 48"/>
                    <a:gd name="T18" fmla="*/ 2 w 31"/>
                    <a:gd name="T19" fmla="*/ 0 h 48"/>
                    <a:gd name="T20" fmla="*/ 3 w 31"/>
                    <a:gd name="T21" fmla="*/ 1 h 48"/>
                    <a:gd name="T22" fmla="*/ 5 w 31"/>
                    <a:gd name="T23" fmla="*/ 3 h 48"/>
                    <a:gd name="T24" fmla="*/ 6 w 31"/>
                    <a:gd name="T25" fmla="*/ 5 h 48"/>
                    <a:gd name="T26" fmla="*/ 7 w 31"/>
                    <a:gd name="T27" fmla="*/ 8 h 48"/>
                    <a:gd name="T28" fmla="*/ 7 w 31"/>
                    <a:gd name="T29" fmla="*/ 10 h 48"/>
                    <a:gd name="T30" fmla="*/ 7 w 31"/>
                    <a:gd name="T31" fmla="*/ 12 h 48"/>
                    <a:gd name="T32" fmla="*/ 6 w 31"/>
                    <a:gd name="T33" fmla="*/ 13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1"/>
                    <a:gd name="T52" fmla="*/ 0 h 48"/>
                    <a:gd name="T53" fmla="*/ 31 w 31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1" h="48">
                      <a:moveTo>
                        <a:pt x="27" y="48"/>
                      </a:moveTo>
                      <a:lnTo>
                        <a:pt x="22" y="48"/>
                      </a:lnTo>
                      <a:lnTo>
                        <a:pt x="16" y="44"/>
                      </a:lnTo>
                      <a:lnTo>
                        <a:pt x="10" y="38"/>
                      </a:lnTo>
                      <a:lnTo>
                        <a:pt x="5" y="29"/>
                      </a:lnTo>
                      <a:lnTo>
                        <a:pt x="2" y="19"/>
                      </a:lnTo>
                      <a:lnTo>
                        <a:pt x="0" y="11"/>
                      </a:lnTo>
                      <a:lnTo>
                        <a:pt x="1" y="4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5" y="4"/>
                      </a:lnTo>
                      <a:lnTo>
                        <a:pt x="20" y="11"/>
                      </a:lnTo>
                      <a:lnTo>
                        <a:pt x="26" y="20"/>
                      </a:lnTo>
                      <a:lnTo>
                        <a:pt x="30" y="30"/>
                      </a:lnTo>
                      <a:lnTo>
                        <a:pt x="31" y="38"/>
                      </a:lnTo>
                      <a:lnTo>
                        <a:pt x="30" y="45"/>
                      </a:lnTo>
                      <a:lnTo>
                        <a:pt x="2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15" name="Freeform 195"/>
                <p:cNvSpPr>
                  <a:spLocks noChangeAspect="1"/>
                </p:cNvSpPr>
                <p:nvPr/>
              </p:nvSpPr>
              <p:spPr bwMode="auto">
                <a:xfrm>
                  <a:off x="5072" y="806"/>
                  <a:ext cx="15" cy="24"/>
                </a:xfrm>
                <a:custGeom>
                  <a:avLst/>
                  <a:gdLst>
                    <a:gd name="T0" fmla="*/ 6 w 31"/>
                    <a:gd name="T1" fmla="*/ 12 h 49"/>
                    <a:gd name="T2" fmla="*/ 5 w 31"/>
                    <a:gd name="T3" fmla="*/ 12 h 49"/>
                    <a:gd name="T4" fmla="*/ 4 w 31"/>
                    <a:gd name="T5" fmla="*/ 11 h 49"/>
                    <a:gd name="T6" fmla="*/ 2 w 31"/>
                    <a:gd name="T7" fmla="*/ 9 h 49"/>
                    <a:gd name="T8" fmla="*/ 1 w 31"/>
                    <a:gd name="T9" fmla="*/ 7 h 49"/>
                    <a:gd name="T10" fmla="*/ 0 w 31"/>
                    <a:gd name="T11" fmla="*/ 4 h 49"/>
                    <a:gd name="T12" fmla="*/ 0 w 31"/>
                    <a:gd name="T13" fmla="*/ 2 h 49"/>
                    <a:gd name="T14" fmla="*/ 0 w 31"/>
                    <a:gd name="T15" fmla="*/ 0 h 49"/>
                    <a:gd name="T16" fmla="*/ 1 w 31"/>
                    <a:gd name="T17" fmla="*/ 0 h 49"/>
                    <a:gd name="T18" fmla="*/ 2 w 31"/>
                    <a:gd name="T19" fmla="*/ 0 h 49"/>
                    <a:gd name="T20" fmla="*/ 3 w 31"/>
                    <a:gd name="T21" fmla="*/ 0 h 49"/>
                    <a:gd name="T22" fmla="*/ 5 w 31"/>
                    <a:gd name="T23" fmla="*/ 2 h 49"/>
                    <a:gd name="T24" fmla="*/ 6 w 31"/>
                    <a:gd name="T25" fmla="*/ 5 h 49"/>
                    <a:gd name="T26" fmla="*/ 7 w 31"/>
                    <a:gd name="T27" fmla="*/ 7 h 49"/>
                    <a:gd name="T28" fmla="*/ 7 w 31"/>
                    <a:gd name="T29" fmla="*/ 9 h 49"/>
                    <a:gd name="T30" fmla="*/ 7 w 31"/>
                    <a:gd name="T31" fmla="*/ 11 h 49"/>
                    <a:gd name="T32" fmla="*/ 6 w 31"/>
                    <a:gd name="T33" fmla="*/ 12 h 4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1"/>
                    <a:gd name="T52" fmla="*/ 0 h 49"/>
                    <a:gd name="T53" fmla="*/ 31 w 31"/>
                    <a:gd name="T54" fmla="*/ 49 h 4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1" h="49">
                      <a:moveTo>
                        <a:pt x="26" y="49"/>
                      </a:moveTo>
                      <a:lnTo>
                        <a:pt x="21" y="49"/>
                      </a:lnTo>
                      <a:lnTo>
                        <a:pt x="16" y="45"/>
                      </a:lnTo>
                      <a:lnTo>
                        <a:pt x="9" y="38"/>
                      </a:lnTo>
                      <a:lnTo>
                        <a:pt x="4" y="29"/>
                      </a:lnTo>
                      <a:lnTo>
                        <a:pt x="1" y="19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5" y="3"/>
                      </a:lnTo>
                      <a:lnTo>
                        <a:pt x="21" y="10"/>
                      </a:lnTo>
                      <a:lnTo>
                        <a:pt x="26" y="20"/>
                      </a:lnTo>
                      <a:lnTo>
                        <a:pt x="29" y="30"/>
                      </a:lnTo>
                      <a:lnTo>
                        <a:pt x="31" y="38"/>
                      </a:lnTo>
                      <a:lnTo>
                        <a:pt x="29" y="45"/>
                      </a:lnTo>
                      <a:lnTo>
                        <a:pt x="26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16" name="Freeform 196"/>
                <p:cNvSpPr>
                  <a:spLocks noChangeAspect="1"/>
                </p:cNvSpPr>
                <p:nvPr/>
              </p:nvSpPr>
              <p:spPr bwMode="auto">
                <a:xfrm>
                  <a:off x="5029" y="771"/>
                  <a:ext cx="15" cy="24"/>
                </a:xfrm>
                <a:custGeom>
                  <a:avLst/>
                  <a:gdLst>
                    <a:gd name="T0" fmla="*/ 6 w 31"/>
                    <a:gd name="T1" fmla="*/ 12 h 49"/>
                    <a:gd name="T2" fmla="*/ 5 w 31"/>
                    <a:gd name="T3" fmla="*/ 12 h 49"/>
                    <a:gd name="T4" fmla="*/ 4 w 31"/>
                    <a:gd name="T5" fmla="*/ 11 h 49"/>
                    <a:gd name="T6" fmla="*/ 2 w 31"/>
                    <a:gd name="T7" fmla="*/ 9 h 49"/>
                    <a:gd name="T8" fmla="*/ 1 w 31"/>
                    <a:gd name="T9" fmla="*/ 7 h 49"/>
                    <a:gd name="T10" fmla="*/ 0 w 31"/>
                    <a:gd name="T11" fmla="*/ 5 h 49"/>
                    <a:gd name="T12" fmla="*/ 0 w 31"/>
                    <a:gd name="T13" fmla="*/ 2 h 49"/>
                    <a:gd name="T14" fmla="*/ 0 w 31"/>
                    <a:gd name="T15" fmla="*/ 1 h 49"/>
                    <a:gd name="T16" fmla="*/ 1 w 31"/>
                    <a:gd name="T17" fmla="*/ 0 h 49"/>
                    <a:gd name="T18" fmla="*/ 2 w 31"/>
                    <a:gd name="T19" fmla="*/ 0 h 49"/>
                    <a:gd name="T20" fmla="*/ 3 w 31"/>
                    <a:gd name="T21" fmla="*/ 1 h 49"/>
                    <a:gd name="T22" fmla="*/ 5 w 31"/>
                    <a:gd name="T23" fmla="*/ 2 h 49"/>
                    <a:gd name="T24" fmla="*/ 6 w 31"/>
                    <a:gd name="T25" fmla="*/ 5 h 49"/>
                    <a:gd name="T26" fmla="*/ 7 w 31"/>
                    <a:gd name="T27" fmla="*/ 7 h 49"/>
                    <a:gd name="T28" fmla="*/ 7 w 31"/>
                    <a:gd name="T29" fmla="*/ 9 h 49"/>
                    <a:gd name="T30" fmla="*/ 7 w 31"/>
                    <a:gd name="T31" fmla="*/ 11 h 49"/>
                    <a:gd name="T32" fmla="*/ 6 w 31"/>
                    <a:gd name="T33" fmla="*/ 12 h 4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1"/>
                    <a:gd name="T52" fmla="*/ 0 h 49"/>
                    <a:gd name="T53" fmla="*/ 31 w 31"/>
                    <a:gd name="T54" fmla="*/ 49 h 4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1" h="49">
                      <a:moveTo>
                        <a:pt x="26" y="49"/>
                      </a:moveTo>
                      <a:lnTo>
                        <a:pt x="21" y="49"/>
                      </a:lnTo>
                      <a:lnTo>
                        <a:pt x="16" y="45"/>
                      </a:lnTo>
                      <a:lnTo>
                        <a:pt x="10" y="39"/>
                      </a:lnTo>
                      <a:lnTo>
                        <a:pt x="5" y="30"/>
                      </a:lnTo>
                      <a:lnTo>
                        <a:pt x="2" y="20"/>
                      </a:lnTo>
                      <a:lnTo>
                        <a:pt x="0" y="11"/>
                      </a:lnTo>
                      <a:lnTo>
                        <a:pt x="1" y="4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5" y="4"/>
                      </a:lnTo>
                      <a:lnTo>
                        <a:pt x="20" y="10"/>
                      </a:lnTo>
                      <a:lnTo>
                        <a:pt x="25" y="20"/>
                      </a:lnTo>
                      <a:lnTo>
                        <a:pt x="30" y="30"/>
                      </a:lnTo>
                      <a:lnTo>
                        <a:pt x="31" y="39"/>
                      </a:lnTo>
                      <a:lnTo>
                        <a:pt x="30" y="45"/>
                      </a:lnTo>
                      <a:lnTo>
                        <a:pt x="26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17" name="Freeform 197"/>
                <p:cNvSpPr>
                  <a:spLocks noChangeAspect="1"/>
                </p:cNvSpPr>
                <p:nvPr/>
              </p:nvSpPr>
              <p:spPr bwMode="auto">
                <a:xfrm>
                  <a:off x="4966" y="781"/>
                  <a:ext cx="15" cy="24"/>
                </a:xfrm>
                <a:custGeom>
                  <a:avLst/>
                  <a:gdLst>
                    <a:gd name="T0" fmla="*/ 6 w 31"/>
                    <a:gd name="T1" fmla="*/ 12 h 48"/>
                    <a:gd name="T2" fmla="*/ 5 w 31"/>
                    <a:gd name="T3" fmla="*/ 12 h 48"/>
                    <a:gd name="T4" fmla="*/ 4 w 31"/>
                    <a:gd name="T5" fmla="*/ 11 h 48"/>
                    <a:gd name="T6" fmla="*/ 2 w 31"/>
                    <a:gd name="T7" fmla="*/ 10 h 48"/>
                    <a:gd name="T8" fmla="*/ 1 w 31"/>
                    <a:gd name="T9" fmla="*/ 7 h 48"/>
                    <a:gd name="T10" fmla="*/ 0 w 31"/>
                    <a:gd name="T11" fmla="*/ 5 h 48"/>
                    <a:gd name="T12" fmla="*/ 0 w 31"/>
                    <a:gd name="T13" fmla="*/ 3 h 48"/>
                    <a:gd name="T14" fmla="*/ 0 w 31"/>
                    <a:gd name="T15" fmla="*/ 1 h 48"/>
                    <a:gd name="T16" fmla="*/ 1 w 31"/>
                    <a:gd name="T17" fmla="*/ 0 h 48"/>
                    <a:gd name="T18" fmla="*/ 2 w 31"/>
                    <a:gd name="T19" fmla="*/ 0 h 48"/>
                    <a:gd name="T20" fmla="*/ 4 w 31"/>
                    <a:gd name="T21" fmla="*/ 1 h 48"/>
                    <a:gd name="T22" fmla="*/ 5 w 31"/>
                    <a:gd name="T23" fmla="*/ 3 h 48"/>
                    <a:gd name="T24" fmla="*/ 6 w 31"/>
                    <a:gd name="T25" fmla="*/ 5 h 48"/>
                    <a:gd name="T26" fmla="*/ 7 w 31"/>
                    <a:gd name="T27" fmla="*/ 7 h 48"/>
                    <a:gd name="T28" fmla="*/ 7 w 31"/>
                    <a:gd name="T29" fmla="*/ 10 h 48"/>
                    <a:gd name="T30" fmla="*/ 7 w 31"/>
                    <a:gd name="T31" fmla="*/ 11 h 48"/>
                    <a:gd name="T32" fmla="*/ 6 w 31"/>
                    <a:gd name="T33" fmla="*/ 12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1"/>
                    <a:gd name="T52" fmla="*/ 0 h 48"/>
                    <a:gd name="T53" fmla="*/ 31 w 31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1" h="48">
                      <a:moveTo>
                        <a:pt x="27" y="48"/>
                      </a:moveTo>
                      <a:lnTo>
                        <a:pt x="22" y="48"/>
                      </a:lnTo>
                      <a:lnTo>
                        <a:pt x="17" y="44"/>
                      </a:lnTo>
                      <a:lnTo>
                        <a:pt x="10" y="37"/>
                      </a:lnTo>
                      <a:lnTo>
                        <a:pt x="5" y="28"/>
                      </a:lnTo>
                      <a:lnTo>
                        <a:pt x="2" y="18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6" y="3"/>
                      </a:lnTo>
                      <a:lnTo>
                        <a:pt x="21" y="10"/>
                      </a:lnTo>
                      <a:lnTo>
                        <a:pt x="26" y="19"/>
                      </a:lnTo>
                      <a:lnTo>
                        <a:pt x="30" y="29"/>
                      </a:lnTo>
                      <a:lnTo>
                        <a:pt x="31" y="37"/>
                      </a:lnTo>
                      <a:lnTo>
                        <a:pt x="30" y="44"/>
                      </a:lnTo>
                      <a:lnTo>
                        <a:pt x="2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9318" name="Group 198"/>
                <p:cNvGrpSpPr>
                  <a:grpSpLocks noChangeAspect="1"/>
                </p:cNvGrpSpPr>
                <p:nvPr/>
              </p:nvGrpSpPr>
              <p:grpSpPr bwMode="auto">
                <a:xfrm flipH="1">
                  <a:off x="4560" y="960"/>
                  <a:ext cx="336" cy="226"/>
                  <a:chOff x="4993" y="1109"/>
                  <a:chExt cx="336" cy="226"/>
                </a:xfrm>
              </p:grpSpPr>
              <p:sp>
                <p:nvSpPr>
                  <p:cNvPr id="9319" name="Freeform 199"/>
                  <p:cNvSpPr>
                    <a:spLocks noChangeAspect="1"/>
                  </p:cNvSpPr>
                  <p:nvPr/>
                </p:nvSpPr>
                <p:spPr bwMode="auto">
                  <a:xfrm>
                    <a:off x="4993" y="1109"/>
                    <a:ext cx="336" cy="226"/>
                  </a:xfrm>
                  <a:custGeom>
                    <a:avLst/>
                    <a:gdLst>
                      <a:gd name="T0" fmla="*/ 165 w 673"/>
                      <a:gd name="T1" fmla="*/ 92 h 454"/>
                      <a:gd name="T2" fmla="*/ 145 w 673"/>
                      <a:gd name="T3" fmla="*/ 77 h 454"/>
                      <a:gd name="T4" fmla="*/ 142 w 673"/>
                      <a:gd name="T5" fmla="*/ 73 h 454"/>
                      <a:gd name="T6" fmla="*/ 153 w 673"/>
                      <a:gd name="T7" fmla="*/ 76 h 454"/>
                      <a:gd name="T8" fmla="*/ 152 w 673"/>
                      <a:gd name="T9" fmla="*/ 73 h 454"/>
                      <a:gd name="T10" fmla="*/ 142 w 673"/>
                      <a:gd name="T11" fmla="*/ 67 h 454"/>
                      <a:gd name="T12" fmla="*/ 129 w 673"/>
                      <a:gd name="T13" fmla="*/ 62 h 454"/>
                      <a:gd name="T14" fmla="*/ 118 w 673"/>
                      <a:gd name="T15" fmla="*/ 56 h 454"/>
                      <a:gd name="T16" fmla="*/ 125 w 673"/>
                      <a:gd name="T17" fmla="*/ 56 h 454"/>
                      <a:gd name="T18" fmla="*/ 140 w 673"/>
                      <a:gd name="T19" fmla="*/ 58 h 454"/>
                      <a:gd name="T20" fmla="*/ 133 w 673"/>
                      <a:gd name="T21" fmla="*/ 48 h 454"/>
                      <a:gd name="T22" fmla="*/ 113 w 673"/>
                      <a:gd name="T23" fmla="*/ 35 h 454"/>
                      <a:gd name="T24" fmla="*/ 115 w 673"/>
                      <a:gd name="T25" fmla="*/ 33 h 454"/>
                      <a:gd name="T26" fmla="*/ 125 w 673"/>
                      <a:gd name="T27" fmla="*/ 35 h 454"/>
                      <a:gd name="T28" fmla="*/ 122 w 673"/>
                      <a:gd name="T29" fmla="*/ 29 h 454"/>
                      <a:gd name="T30" fmla="*/ 112 w 673"/>
                      <a:gd name="T31" fmla="*/ 23 h 454"/>
                      <a:gd name="T32" fmla="*/ 100 w 673"/>
                      <a:gd name="T33" fmla="*/ 19 h 454"/>
                      <a:gd name="T34" fmla="*/ 85 w 673"/>
                      <a:gd name="T35" fmla="*/ 18 h 454"/>
                      <a:gd name="T36" fmla="*/ 90 w 673"/>
                      <a:gd name="T37" fmla="*/ 8 h 454"/>
                      <a:gd name="T38" fmla="*/ 73 w 673"/>
                      <a:gd name="T39" fmla="*/ 9 h 454"/>
                      <a:gd name="T40" fmla="*/ 66 w 673"/>
                      <a:gd name="T41" fmla="*/ 10 h 454"/>
                      <a:gd name="T42" fmla="*/ 66 w 673"/>
                      <a:gd name="T43" fmla="*/ 3 h 454"/>
                      <a:gd name="T44" fmla="*/ 57 w 673"/>
                      <a:gd name="T45" fmla="*/ 0 h 454"/>
                      <a:gd name="T46" fmla="*/ 36 w 673"/>
                      <a:gd name="T47" fmla="*/ 7 h 454"/>
                      <a:gd name="T48" fmla="*/ 26 w 673"/>
                      <a:gd name="T49" fmla="*/ 21 h 454"/>
                      <a:gd name="T50" fmla="*/ 28 w 673"/>
                      <a:gd name="T51" fmla="*/ 37 h 454"/>
                      <a:gd name="T52" fmla="*/ 27 w 673"/>
                      <a:gd name="T53" fmla="*/ 45 h 454"/>
                      <a:gd name="T54" fmla="*/ 12 w 673"/>
                      <a:gd name="T55" fmla="*/ 49 h 454"/>
                      <a:gd name="T56" fmla="*/ 1 w 673"/>
                      <a:gd name="T57" fmla="*/ 59 h 454"/>
                      <a:gd name="T58" fmla="*/ 3 w 673"/>
                      <a:gd name="T59" fmla="*/ 81 h 454"/>
                      <a:gd name="T60" fmla="*/ 15 w 673"/>
                      <a:gd name="T61" fmla="*/ 91 h 454"/>
                      <a:gd name="T62" fmla="*/ 21 w 673"/>
                      <a:gd name="T63" fmla="*/ 91 h 454"/>
                      <a:gd name="T64" fmla="*/ 28 w 673"/>
                      <a:gd name="T65" fmla="*/ 102 h 454"/>
                      <a:gd name="T66" fmla="*/ 36 w 673"/>
                      <a:gd name="T67" fmla="*/ 94 h 454"/>
                      <a:gd name="T68" fmla="*/ 47 w 673"/>
                      <a:gd name="T69" fmla="*/ 103 h 454"/>
                      <a:gd name="T70" fmla="*/ 58 w 673"/>
                      <a:gd name="T71" fmla="*/ 109 h 454"/>
                      <a:gd name="T72" fmla="*/ 69 w 673"/>
                      <a:gd name="T73" fmla="*/ 112 h 454"/>
                      <a:gd name="T74" fmla="*/ 73 w 673"/>
                      <a:gd name="T75" fmla="*/ 112 h 454"/>
                      <a:gd name="T76" fmla="*/ 66 w 673"/>
                      <a:gd name="T77" fmla="*/ 106 h 454"/>
                      <a:gd name="T78" fmla="*/ 65 w 673"/>
                      <a:gd name="T79" fmla="*/ 102 h 454"/>
                      <a:gd name="T80" fmla="*/ 76 w 673"/>
                      <a:gd name="T81" fmla="*/ 106 h 454"/>
                      <a:gd name="T82" fmla="*/ 89 w 673"/>
                      <a:gd name="T83" fmla="*/ 109 h 454"/>
                      <a:gd name="T84" fmla="*/ 101 w 673"/>
                      <a:gd name="T85" fmla="*/ 111 h 454"/>
                      <a:gd name="T86" fmla="*/ 106 w 673"/>
                      <a:gd name="T87" fmla="*/ 109 h 454"/>
                      <a:gd name="T88" fmla="*/ 95 w 673"/>
                      <a:gd name="T89" fmla="*/ 100 h 454"/>
                      <a:gd name="T90" fmla="*/ 91 w 673"/>
                      <a:gd name="T91" fmla="*/ 95 h 454"/>
                      <a:gd name="T92" fmla="*/ 105 w 673"/>
                      <a:gd name="T93" fmla="*/ 98 h 454"/>
                      <a:gd name="T94" fmla="*/ 121 w 673"/>
                      <a:gd name="T95" fmla="*/ 102 h 454"/>
                      <a:gd name="T96" fmla="*/ 134 w 673"/>
                      <a:gd name="T97" fmla="*/ 104 h 454"/>
                      <a:gd name="T98" fmla="*/ 139 w 673"/>
                      <a:gd name="T99" fmla="*/ 103 h 454"/>
                      <a:gd name="T100" fmla="*/ 128 w 673"/>
                      <a:gd name="T101" fmla="*/ 98 h 454"/>
                      <a:gd name="T102" fmla="*/ 128 w 673"/>
                      <a:gd name="T103" fmla="*/ 94 h 454"/>
                      <a:gd name="T104" fmla="*/ 144 w 673"/>
                      <a:gd name="T105" fmla="*/ 96 h 454"/>
                      <a:gd name="T106" fmla="*/ 156 w 673"/>
                      <a:gd name="T107" fmla="*/ 96 h 454"/>
                      <a:gd name="T108" fmla="*/ 164 w 673"/>
                      <a:gd name="T109" fmla="*/ 98 h 45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w 673"/>
                      <a:gd name="T166" fmla="*/ 0 h 454"/>
                      <a:gd name="T167" fmla="*/ 673 w 673"/>
                      <a:gd name="T168" fmla="*/ 454 h 454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T165" t="T166" r="T167" b="T168"/>
                    <a:pathLst>
                      <a:path w="673" h="454">
                        <a:moveTo>
                          <a:pt x="673" y="410"/>
                        </a:moveTo>
                        <a:lnTo>
                          <a:pt x="671" y="398"/>
                        </a:lnTo>
                        <a:lnTo>
                          <a:pt x="667" y="385"/>
                        </a:lnTo>
                        <a:lnTo>
                          <a:pt x="660" y="372"/>
                        </a:lnTo>
                        <a:lnTo>
                          <a:pt x="649" y="358"/>
                        </a:lnTo>
                        <a:lnTo>
                          <a:pt x="633" y="343"/>
                        </a:lnTo>
                        <a:lnTo>
                          <a:pt x="610" y="328"/>
                        </a:lnTo>
                        <a:lnTo>
                          <a:pt x="580" y="312"/>
                        </a:lnTo>
                        <a:lnTo>
                          <a:pt x="542" y="295"/>
                        </a:lnTo>
                        <a:lnTo>
                          <a:pt x="551" y="294"/>
                        </a:lnTo>
                        <a:lnTo>
                          <a:pt x="561" y="293"/>
                        </a:lnTo>
                        <a:lnTo>
                          <a:pt x="571" y="295"/>
                        </a:lnTo>
                        <a:lnTo>
                          <a:pt x="582" y="297"/>
                        </a:lnTo>
                        <a:lnTo>
                          <a:pt x="593" y="300"/>
                        </a:lnTo>
                        <a:lnTo>
                          <a:pt x="604" y="303"/>
                        </a:lnTo>
                        <a:lnTo>
                          <a:pt x="615" y="307"/>
                        </a:lnTo>
                        <a:lnTo>
                          <a:pt x="626" y="311"/>
                        </a:lnTo>
                        <a:lnTo>
                          <a:pt x="623" y="305"/>
                        </a:lnTo>
                        <a:lnTo>
                          <a:pt x="618" y="299"/>
                        </a:lnTo>
                        <a:lnTo>
                          <a:pt x="611" y="293"/>
                        </a:lnTo>
                        <a:lnTo>
                          <a:pt x="603" y="286"/>
                        </a:lnTo>
                        <a:lnTo>
                          <a:pt x="593" y="281"/>
                        </a:lnTo>
                        <a:lnTo>
                          <a:pt x="581" y="275"/>
                        </a:lnTo>
                        <a:lnTo>
                          <a:pt x="570" y="270"/>
                        </a:lnTo>
                        <a:lnTo>
                          <a:pt x="557" y="265"/>
                        </a:lnTo>
                        <a:lnTo>
                          <a:pt x="545" y="260"/>
                        </a:lnTo>
                        <a:lnTo>
                          <a:pt x="532" y="254"/>
                        </a:lnTo>
                        <a:lnTo>
                          <a:pt x="518" y="249"/>
                        </a:lnTo>
                        <a:lnTo>
                          <a:pt x="505" y="244"/>
                        </a:lnTo>
                        <a:lnTo>
                          <a:pt x="493" y="238"/>
                        </a:lnTo>
                        <a:lnTo>
                          <a:pt x="482" y="233"/>
                        </a:lnTo>
                        <a:lnTo>
                          <a:pt x="472" y="227"/>
                        </a:lnTo>
                        <a:lnTo>
                          <a:pt x="463" y="220"/>
                        </a:lnTo>
                        <a:lnTo>
                          <a:pt x="474" y="222"/>
                        </a:lnTo>
                        <a:lnTo>
                          <a:pt x="487" y="223"/>
                        </a:lnTo>
                        <a:lnTo>
                          <a:pt x="501" y="225"/>
                        </a:lnTo>
                        <a:lnTo>
                          <a:pt x="516" y="227"/>
                        </a:lnTo>
                        <a:lnTo>
                          <a:pt x="533" y="230"/>
                        </a:lnTo>
                        <a:lnTo>
                          <a:pt x="548" y="233"/>
                        </a:lnTo>
                        <a:lnTo>
                          <a:pt x="563" y="236"/>
                        </a:lnTo>
                        <a:lnTo>
                          <a:pt x="577" y="239"/>
                        </a:lnTo>
                        <a:lnTo>
                          <a:pt x="567" y="225"/>
                        </a:lnTo>
                        <a:lnTo>
                          <a:pt x="553" y="209"/>
                        </a:lnTo>
                        <a:lnTo>
                          <a:pt x="535" y="195"/>
                        </a:lnTo>
                        <a:lnTo>
                          <a:pt x="515" y="181"/>
                        </a:lnTo>
                        <a:lnTo>
                          <a:pt x="494" y="168"/>
                        </a:lnTo>
                        <a:lnTo>
                          <a:pt x="473" y="155"/>
                        </a:lnTo>
                        <a:lnTo>
                          <a:pt x="453" y="143"/>
                        </a:lnTo>
                        <a:lnTo>
                          <a:pt x="433" y="134"/>
                        </a:lnTo>
                        <a:lnTo>
                          <a:pt x="442" y="132"/>
                        </a:lnTo>
                        <a:lnTo>
                          <a:pt x="452" y="132"/>
                        </a:lnTo>
                        <a:lnTo>
                          <a:pt x="462" y="133"/>
                        </a:lnTo>
                        <a:lnTo>
                          <a:pt x="472" y="135"/>
                        </a:lnTo>
                        <a:lnTo>
                          <a:pt x="482" y="137"/>
                        </a:lnTo>
                        <a:lnTo>
                          <a:pt x="492" y="139"/>
                        </a:lnTo>
                        <a:lnTo>
                          <a:pt x="501" y="141"/>
                        </a:lnTo>
                        <a:lnTo>
                          <a:pt x="511" y="143"/>
                        </a:lnTo>
                        <a:lnTo>
                          <a:pt x="505" y="134"/>
                        </a:lnTo>
                        <a:lnTo>
                          <a:pt x="498" y="125"/>
                        </a:lnTo>
                        <a:lnTo>
                          <a:pt x="490" y="118"/>
                        </a:lnTo>
                        <a:lnTo>
                          <a:pt x="481" y="111"/>
                        </a:lnTo>
                        <a:lnTo>
                          <a:pt x="472" y="104"/>
                        </a:lnTo>
                        <a:lnTo>
                          <a:pt x="462" y="99"/>
                        </a:lnTo>
                        <a:lnTo>
                          <a:pt x="450" y="94"/>
                        </a:lnTo>
                        <a:lnTo>
                          <a:pt x="439" y="89"/>
                        </a:lnTo>
                        <a:lnTo>
                          <a:pt x="427" y="86"/>
                        </a:lnTo>
                        <a:lnTo>
                          <a:pt x="414" y="82"/>
                        </a:lnTo>
                        <a:lnTo>
                          <a:pt x="401" y="79"/>
                        </a:lnTo>
                        <a:lnTo>
                          <a:pt x="388" y="77"/>
                        </a:lnTo>
                        <a:lnTo>
                          <a:pt x="372" y="76"/>
                        </a:lnTo>
                        <a:lnTo>
                          <a:pt x="358" y="75"/>
                        </a:lnTo>
                        <a:lnTo>
                          <a:pt x="343" y="74"/>
                        </a:lnTo>
                        <a:lnTo>
                          <a:pt x="327" y="74"/>
                        </a:lnTo>
                        <a:lnTo>
                          <a:pt x="400" y="49"/>
                        </a:lnTo>
                        <a:lnTo>
                          <a:pt x="382" y="40"/>
                        </a:lnTo>
                        <a:lnTo>
                          <a:pt x="363" y="34"/>
                        </a:lnTo>
                        <a:lnTo>
                          <a:pt x="345" y="31"/>
                        </a:lnTo>
                        <a:lnTo>
                          <a:pt x="327" y="31"/>
                        </a:lnTo>
                        <a:lnTo>
                          <a:pt x="310" y="33"/>
                        </a:lnTo>
                        <a:lnTo>
                          <a:pt x="295" y="37"/>
                        </a:lnTo>
                        <a:lnTo>
                          <a:pt x="282" y="42"/>
                        </a:lnTo>
                        <a:lnTo>
                          <a:pt x="272" y="49"/>
                        </a:lnTo>
                        <a:lnTo>
                          <a:pt x="270" y="45"/>
                        </a:lnTo>
                        <a:lnTo>
                          <a:pt x="267" y="40"/>
                        </a:lnTo>
                        <a:lnTo>
                          <a:pt x="265" y="35"/>
                        </a:lnTo>
                        <a:lnTo>
                          <a:pt x="263" y="29"/>
                        </a:lnTo>
                        <a:lnTo>
                          <a:pt x="263" y="23"/>
                        </a:lnTo>
                        <a:lnTo>
                          <a:pt x="266" y="15"/>
                        </a:lnTo>
                        <a:lnTo>
                          <a:pt x="272" y="9"/>
                        </a:lnTo>
                        <a:lnTo>
                          <a:pt x="283" y="3"/>
                        </a:lnTo>
                        <a:lnTo>
                          <a:pt x="255" y="0"/>
                        </a:lnTo>
                        <a:lnTo>
                          <a:pt x="229" y="0"/>
                        </a:lnTo>
                        <a:lnTo>
                          <a:pt x="205" y="4"/>
                        </a:lnTo>
                        <a:lnTo>
                          <a:pt x="184" y="10"/>
                        </a:lnTo>
                        <a:lnTo>
                          <a:pt x="164" y="19"/>
                        </a:lnTo>
                        <a:lnTo>
                          <a:pt x="147" y="30"/>
                        </a:lnTo>
                        <a:lnTo>
                          <a:pt x="133" y="42"/>
                        </a:lnTo>
                        <a:lnTo>
                          <a:pt x="121" y="55"/>
                        </a:lnTo>
                        <a:lnTo>
                          <a:pt x="112" y="70"/>
                        </a:lnTo>
                        <a:lnTo>
                          <a:pt x="106" y="87"/>
                        </a:lnTo>
                        <a:lnTo>
                          <a:pt x="104" y="103"/>
                        </a:lnTo>
                        <a:lnTo>
                          <a:pt x="104" y="119"/>
                        </a:lnTo>
                        <a:lnTo>
                          <a:pt x="108" y="135"/>
                        </a:lnTo>
                        <a:lnTo>
                          <a:pt x="114" y="150"/>
                        </a:lnTo>
                        <a:lnTo>
                          <a:pt x="125" y="166"/>
                        </a:lnTo>
                        <a:lnTo>
                          <a:pt x="139" y="180"/>
                        </a:lnTo>
                        <a:lnTo>
                          <a:pt x="126" y="180"/>
                        </a:lnTo>
                        <a:lnTo>
                          <a:pt x="111" y="181"/>
                        </a:lnTo>
                        <a:lnTo>
                          <a:pt x="95" y="182"/>
                        </a:lnTo>
                        <a:lnTo>
                          <a:pt x="79" y="185"/>
                        </a:lnTo>
                        <a:lnTo>
                          <a:pt x="63" y="190"/>
                        </a:lnTo>
                        <a:lnTo>
                          <a:pt x="48" y="196"/>
                        </a:lnTo>
                        <a:lnTo>
                          <a:pt x="35" y="203"/>
                        </a:lnTo>
                        <a:lnTo>
                          <a:pt x="22" y="213"/>
                        </a:lnTo>
                        <a:lnTo>
                          <a:pt x="12" y="226"/>
                        </a:lnTo>
                        <a:lnTo>
                          <a:pt x="4" y="240"/>
                        </a:lnTo>
                        <a:lnTo>
                          <a:pt x="1" y="257"/>
                        </a:lnTo>
                        <a:lnTo>
                          <a:pt x="0" y="277"/>
                        </a:lnTo>
                        <a:lnTo>
                          <a:pt x="4" y="301"/>
                        </a:lnTo>
                        <a:lnTo>
                          <a:pt x="13" y="327"/>
                        </a:lnTo>
                        <a:lnTo>
                          <a:pt x="27" y="356"/>
                        </a:lnTo>
                        <a:lnTo>
                          <a:pt x="48" y="390"/>
                        </a:lnTo>
                        <a:lnTo>
                          <a:pt x="55" y="380"/>
                        </a:lnTo>
                        <a:lnTo>
                          <a:pt x="62" y="366"/>
                        </a:lnTo>
                        <a:lnTo>
                          <a:pt x="68" y="352"/>
                        </a:lnTo>
                        <a:lnTo>
                          <a:pt x="75" y="342"/>
                        </a:lnTo>
                        <a:lnTo>
                          <a:pt x="80" y="353"/>
                        </a:lnTo>
                        <a:lnTo>
                          <a:pt x="86" y="365"/>
                        </a:lnTo>
                        <a:lnTo>
                          <a:pt x="91" y="377"/>
                        </a:lnTo>
                        <a:lnTo>
                          <a:pt x="97" y="389"/>
                        </a:lnTo>
                        <a:lnTo>
                          <a:pt x="105" y="400"/>
                        </a:lnTo>
                        <a:lnTo>
                          <a:pt x="112" y="409"/>
                        </a:lnTo>
                        <a:lnTo>
                          <a:pt x="121" y="418"/>
                        </a:lnTo>
                        <a:lnTo>
                          <a:pt x="130" y="424"/>
                        </a:lnTo>
                        <a:lnTo>
                          <a:pt x="132" y="366"/>
                        </a:lnTo>
                        <a:lnTo>
                          <a:pt x="144" y="377"/>
                        </a:lnTo>
                        <a:lnTo>
                          <a:pt x="156" y="387"/>
                        </a:lnTo>
                        <a:lnTo>
                          <a:pt x="167" y="396"/>
                        </a:lnTo>
                        <a:lnTo>
                          <a:pt x="180" y="405"/>
                        </a:lnTo>
                        <a:lnTo>
                          <a:pt x="191" y="413"/>
                        </a:lnTo>
                        <a:lnTo>
                          <a:pt x="202" y="420"/>
                        </a:lnTo>
                        <a:lnTo>
                          <a:pt x="213" y="427"/>
                        </a:lnTo>
                        <a:lnTo>
                          <a:pt x="224" y="433"/>
                        </a:lnTo>
                        <a:lnTo>
                          <a:pt x="235" y="438"/>
                        </a:lnTo>
                        <a:lnTo>
                          <a:pt x="246" y="442"/>
                        </a:lnTo>
                        <a:lnTo>
                          <a:pt x="256" y="445"/>
                        </a:lnTo>
                        <a:lnTo>
                          <a:pt x="266" y="448"/>
                        </a:lnTo>
                        <a:lnTo>
                          <a:pt x="276" y="451"/>
                        </a:lnTo>
                        <a:lnTo>
                          <a:pt x="285" y="452"/>
                        </a:lnTo>
                        <a:lnTo>
                          <a:pt x="294" y="454"/>
                        </a:lnTo>
                        <a:lnTo>
                          <a:pt x="302" y="454"/>
                        </a:lnTo>
                        <a:lnTo>
                          <a:pt x="295" y="449"/>
                        </a:lnTo>
                        <a:lnTo>
                          <a:pt x="287" y="443"/>
                        </a:lnTo>
                        <a:lnTo>
                          <a:pt x="280" y="438"/>
                        </a:lnTo>
                        <a:lnTo>
                          <a:pt x="272" y="432"/>
                        </a:lnTo>
                        <a:lnTo>
                          <a:pt x="265" y="427"/>
                        </a:lnTo>
                        <a:lnTo>
                          <a:pt x="259" y="419"/>
                        </a:lnTo>
                        <a:lnTo>
                          <a:pt x="254" y="413"/>
                        </a:lnTo>
                        <a:lnTo>
                          <a:pt x="251" y="406"/>
                        </a:lnTo>
                        <a:lnTo>
                          <a:pt x="261" y="410"/>
                        </a:lnTo>
                        <a:lnTo>
                          <a:pt x="271" y="414"/>
                        </a:lnTo>
                        <a:lnTo>
                          <a:pt x="283" y="418"/>
                        </a:lnTo>
                        <a:lnTo>
                          <a:pt x="294" y="422"/>
                        </a:lnTo>
                        <a:lnTo>
                          <a:pt x="306" y="427"/>
                        </a:lnTo>
                        <a:lnTo>
                          <a:pt x="319" y="430"/>
                        </a:lnTo>
                        <a:lnTo>
                          <a:pt x="332" y="434"/>
                        </a:lnTo>
                        <a:lnTo>
                          <a:pt x="344" y="437"/>
                        </a:lnTo>
                        <a:lnTo>
                          <a:pt x="357" y="440"/>
                        </a:lnTo>
                        <a:lnTo>
                          <a:pt x="369" y="443"/>
                        </a:lnTo>
                        <a:lnTo>
                          <a:pt x="382" y="445"/>
                        </a:lnTo>
                        <a:lnTo>
                          <a:pt x="394" y="447"/>
                        </a:lnTo>
                        <a:lnTo>
                          <a:pt x="406" y="448"/>
                        </a:lnTo>
                        <a:lnTo>
                          <a:pt x="417" y="449"/>
                        </a:lnTo>
                        <a:lnTo>
                          <a:pt x="427" y="449"/>
                        </a:lnTo>
                        <a:lnTo>
                          <a:pt x="437" y="448"/>
                        </a:lnTo>
                        <a:lnTo>
                          <a:pt x="426" y="440"/>
                        </a:lnTo>
                        <a:lnTo>
                          <a:pt x="414" y="432"/>
                        </a:lnTo>
                        <a:lnTo>
                          <a:pt x="403" y="422"/>
                        </a:lnTo>
                        <a:lnTo>
                          <a:pt x="392" y="413"/>
                        </a:lnTo>
                        <a:lnTo>
                          <a:pt x="380" y="404"/>
                        </a:lnTo>
                        <a:lnTo>
                          <a:pt x="371" y="395"/>
                        </a:lnTo>
                        <a:lnTo>
                          <a:pt x="363" y="387"/>
                        </a:lnTo>
                        <a:lnTo>
                          <a:pt x="356" y="379"/>
                        </a:lnTo>
                        <a:lnTo>
                          <a:pt x="367" y="382"/>
                        </a:lnTo>
                        <a:lnTo>
                          <a:pt x="380" y="385"/>
                        </a:lnTo>
                        <a:lnTo>
                          <a:pt x="394" y="388"/>
                        </a:lnTo>
                        <a:lnTo>
                          <a:pt x="408" y="392"/>
                        </a:lnTo>
                        <a:lnTo>
                          <a:pt x="423" y="396"/>
                        </a:lnTo>
                        <a:lnTo>
                          <a:pt x="438" y="400"/>
                        </a:lnTo>
                        <a:lnTo>
                          <a:pt x="454" y="404"/>
                        </a:lnTo>
                        <a:lnTo>
                          <a:pt x="469" y="407"/>
                        </a:lnTo>
                        <a:lnTo>
                          <a:pt x="484" y="411"/>
                        </a:lnTo>
                        <a:lnTo>
                          <a:pt x="498" y="414"/>
                        </a:lnTo>
                        <a:lnTo>
                          <a:pt x="512" y="416"/>
                        </a:lnTo>
                        <a:lnTo>
                          <a:pt x="526" y="418"/>
                        </a:lnTo>
                        <a:lnTo>
                          <a:pt x="538" y="420"/>
                        </a:lnTo>
                        <a:lnTo>
                          <a:pt x="549" y="420"/>
                        </a:lnTo>
                        <a:lnTo>
                          <a:pt x="559" y="420"/>
                        </a:lnTo>
                        <a:lnTo>
                          <a:pt x="567" y="418"/>
                        </a:lnTo>
                        <a:lnTo>
                          <a:pt x="557" y="413"/>
                        </a:lnTo>
                        <a:lnTo>
                          <a:pt x="546" y="408"/>
                        </a:lnTo>
                        <a:lnTo>
                          <a:pt x="535" y="404"/>
                        </a:lnTo>
                        <a:lnTo>
                          <a:pt x="525" y="399"/>
                        </a:lnTo>
                        <a:lnTo>
                          <a:pt x="514" y="394"/>
                        </a:lnTo>
                        <a:lnTo>
                          <a:pt x="506" y="389"/>
                        </a:lnTo>
                        <a:lnTo>
                          <a:pt x="500" y="383"/>
                        </a:lnTo>
                        <a:lnTo>
                          <a:pt x="496" y="376"/>
                        </a:lnTo>
                        <a:lnTo>
                          <a:pt x="515" y="379"/>
                        </a:lnTo>
                        <a:lnTo>
                          <a:pt x="534" y="381"/>
                        </a:lnTo>
                        <a:lnTo>
                          <a:pt x="550" y="383"/>
                        </a:lnTo>
                        <a:lnTo>
                          <a:pt x="565" y="384"/>
                        </a:lnTo>
                        <a:lnTo>
                          <a:pt x="579" y="385"/>
                        </a:lnTo>
                        <a:lnTo>
                          <a:pt x="593" y="385"/>
                        </a:lnTo>
                        <a:lnTo>
                          <a:pt x="604" y="386"/>
                        </a:lnTo>
                        <a:lnTo>
                          <a:pt x="615" y="387"/>
                        </a:lnTo>
                        <a:lnTo>
                          <a:pt x="625" y="388"/>
                        </a:lnTo>
                        <a:lnTo>
                          <a:pt x="634" y="389"/>
                        </a:lnTo>
                        <a:lnTo>
                          <a:pt x="642" y="390"/>
                        </a:lnTo>
                        <a:lnTo>
                          <a:pt x="649" y="393"/>
                        </a:lnTo>
                        <a:lnTo>
                          <a:pt x="656" y="396"/>
                        </a:lnTo>
                        <a:lnTo>
                          <a:pt x="663" y="399"/>
                        </a:lnTo>
                        <a:lnTo>
                          <a:pt x="668" y="404"/>
                        </a:lnTo>
                        <a:lnTo>
                          <a:pt x="673" y="410"/>
                        </a:lnTo>
                        <a:close/>
                      </a:path>
                    </a:pathLst>
                  </a:custGeom>
                  <a:solidFill>
                    <a:srgbClr val="00A519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9320" name="Group 20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011" y="1149"/>
                    <a:ext cx="284" cy="163"/>
                    <a:chOff x="5011" y="1149"/>
                    <a:chExt cx="284" cy="163"/>
                  </a:xfrm>
                </p:grpSpPr>
                <p:sp>
                  <p:nvSpPr>
                    <p:cNvPr id="9321" name="Freeform 2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5048" y="1149"/>
                      <a:ext cx="247" cy="163"/>
                    </a:xfrm>
                    <a:custGeom>
                      <a:avLst/>
                      <a:gdLst>
                        <a:gd name="T0" fmla="*/ 15 w 494"/>
                        <a:gd name="T1" fmla="*/ 27 h 325"/>
                        <a:gd name="T2" fmla="*/ 21 w 494"/>
                        <a:gd name="T3" fmla="*/ 28 h 325"/>
                        <a:gd name="T4" fmla="*/ 14 w 494"/>
                        <a:gd name="T5" fmla="*/ 40 h 325"/>
                        <a:gd name="T6" fmla="*/ 0 w 494"/>
                        <a:gd name="T7" fmla="*/ 63 h 325"/>
                        <a:gd name="T8" fmla="*/ 7 w 494"/>
                        <a:gd name="T9" fmla="*/ 55 h 325"/>
                        <a:gd name="T10" fmla="*/ 25 w 494"/>
                        <a:gd name="T11" fmla="*/ 36 h 325"/>
                        <a:gd name="T12" fmla="*/ 31 w 494"/>
                        <a:gd name="T13" fmla="*/ 33 h 325"/>
                        <a:gd name="T14" fmla="*/ 36 w 494"/>
                        <a:gd name="T15" fmla="*/ 36 h 325"/>
                        <a:gd name="T16" fmla="*/ 30 w 494"/>
                        <a:gd name="T17" fmla="*/ 49 h 325"/>
                        <a:gd name="T18" fmla="*/ 27 w 494"/>
                        <a:gd name="T19" fmla="*/ 75 h 325"/>
                        <a:gd name="T20" fmla="*/ 28 w 494"/>
                        <a:gd name="T21" fmla="*/ 61 h 325"/>
                        <a:gd name="T22" fmla="*/ 39 w 494"/>
                        <a:gd name="T23" fmla="*/ 41 h 325"/>
                        <a:gd name="T24" fmla="*/ 46 w 494"/>
                        <a:gd name="T25" fmla="*/ 40 h 325"/>
                        <a:gd name="T26" fmla="*/ 51 w 494"/>
                        <a:gd name="T27" fmla="*/ 42 h 325"/>
                        <a:gd name="T28" fmla="*/ 47 w 494"/>
                        <a:gd name="T29" fmla="*/ 53 h 325"/>
                        <a:gd name="T30" fmla="*/ 53 w 494"/>
                        <a:gd name="T31" fmla="*/ 76 h 325"/>
                        <a:gd name="T32" fmla="*/ 52 w 494"/>
                        <a:gd name="T33" fmla="*/ 73 h 325"/>
                        <a:gd name="T34" fmla="*/ 51 w 494"/>
                        <a:gd name="T35" fmla="*/ 52 h 325"/>
                        <a:gd name="T36" fmla="*/ 62 w 494"/>
                        <a:gd name="T37" fmla="*/ 54 h 325"/>
                        <a:gd name="T38" fmla="*/ 82 w 494"/>
                        <a:gd name="T39" fmla="*/ 74 h 325"/>
                        <a:gd name="T40" fmla="*/ 78 w 494"/>
                        <a:gd name="T41" fmla="*/ 69 h 325"/>
                        <a:gd name="T42" fmla="*/ 62 w 494"/>
                        <a:gd name="T43" fmla="*/ 51 h 325"/>
                        <a:gd name="T44" fmla="*/ 69 w 494"/>
                        <a:gd name="T45" fmla="*/ 50 h 325"/>
                        <a:gd name="T46" fmla="*/ 85 w 494"/>
                        <a:gd name="T47" fmla="*/ 58 h 325"/>
                        <a:gd name="T48" fmla="*/ 105 w 494"/>
                        <a:gd name="T49" fmla="*/ 66 h 325"/>
                        <a:gd name="T50" fmla="*/ 121 w 494"/>
                        <a:gd name="T51" fmla="*/ 72 h 325"/>
                        <a:gd name="T52" fmla="*/ 114 w 494"/>
                        <a:gd name="T53" fmla="*/ 68 h 325"/>
                        <a:gd name="T54" fmla="*/ 97 w 494"/>
                        <a:gd name="T55" fmla="*/ 60 h 325"/>
                        <a:gd name="T56" fmla="*/ 79 w 494"/>
                        <a:gd name="T57" fmla="*/ 52 h 325"/>
                        <a:gd name="T58" fmla="*/ 68 w 494"/>
                        <a:gd name="T59" fmla="*/ 47 h 325"/>
                        <a:gd name="T60" fmla="*/ 78 w 494"/>
                        <a:gd name="T61" fmla="*/ 46 h 325"/>
                        <a:gd name="T62" fmla="*/ 101 w 494"/>
                        <a:gd name="T63" fmla="*/ 51 h 325"/>
                        <a:gd name="T64" fmla="*/ 94 w 494"/>
                        <a:gd name="T65" fmla="*/ 47 h 325"/>
                        <a:gd name="T66" fmla="*/ 79 w 494"/>
                        <a:gd name="T67" fmla="*/ 44 h 325"/>
                        <a:gd name="T68" fmla="*/ 66 w 494"/>
                        <a:gd name="T69" fmla="*/ 43 h 325"/>
                        <a:gd name="T70" fmla="*/ 59 w 494"/>
                        <a:gd name="T71" fmla="*/ 43 h 325"/>
                        <a:gd name="T72" fmla="*/ 71 w 494"/>
                        <a:gd name="T73" fmla="*/ 33 h 325"/>
                        <a:gd name="T74" fmla="*/ 94 w 494"/>
                        <a:gd name="T75" fmla="*/ 35 h 325"/>
                        <a:gd name="T76" fmla="*/ 81 w 494"/>
                        <a:gd name="T77" fmla="*/ 31 h 325"/>
                        <a:gd name="T78" fmla="*/ 66 w 494"/>
                        <a:gd name="T79" fmla="*/ 31 h 325"/>
                        <a:gd name="T80" fmla="*/ 58 w 494"/>
                        <a:gd name="T81" fmla="*/ 36 h 325"/>
                        <a:gd name="T82" fmla="*/ 54 w 494"/>
                        <a:gd name="T83" fmla="*/ 40 h 325"/>
                        <a:gd name="T84" fmla="*/ 49 w 494"/>
                        <a:gd name="T85" fmla="*/ 39 h 325"/>
                        <a:gd name="T86" fmla="*/ 44 w 494"/>
                        <a:gd name="T87" fmla="*/ 37 h 325"/>
                        <a:gd name="T88" fmla="*/ 49 w 494"/>
                        <a:gd name="T89" fmla="*/ 25 h 325"/>
                        <a:gd name="T90" fmla="*/ 73 w 494"/>
                        <a:gd name="T91" fmla="*/ 12 h 325"/>
                        <a:gd name="T92" fmla="*/ 69 w 494"/>
                        <a:gd name="T93" fmla="*/ 10 h 325"/>
                        <a:gd name="T94" fmla="*/ 55 w 494"/>
                        <a:gd name="T95" fmla="*/ 15 h 325"/>
                        <a:gd name="T96" fmla="*/ 45 w 494"/>
                        <a:gd name="T97" fmla="*/ 25 h 325"/>
                        <a:gd name="T98" fmla="*/ 39 w 494"/>
                        <a:gd name="T99" fmla="*/ 34 h 325"/>
                        <a:gd name="T100" fmla="*/ 35 w 494"/>
                        <a:gd name="T101" fmla="*/ 33 h 325"/>
                        <a:gd name="T102" fmla="*/ 30 w 494"/>
                        <a:gd name="T103" fmla="*/ 31 h 325"/>
                        <a:gd name="T104" fmla="*/ 33 w 494"/>
                        <a:gd name="T105" fmla="*/ 17 h 325"/>
                        <a:gd name="T106" fmla="*/ 46 w 494"/>
                        <a:gd name="T107" fmla="*/ 2 h 325"/>
                        <a:gd name="T108" fmla="*/ 35 w 494"/>
                        <a:gd name="T109" fmla="*/ 9 h 325"/>
                        <a:gd name="T110" fmla="*/ 25 w 494"/>
                        <a:gd name="T111" fmla="*/ 27 h 325"/>
                        <a:gd name="T112" fmla="*/ 18 w 494"/>
                        <a:gd name="T113" fmla="*/ 28 h 325"/>
                        <a:gd name="T114" fmla="*/ 12 w 494"/>
                        <a:gd name="T115" fmla="*/ 25 h 325"/>
                        <a:gd name="T116" fmla="*/ 11 w 494"/>
                        <a:gd name="T117" fmla="*/ 24 h 325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w 494"/>
                        <a:gd name="T178" fmla="*/ 0 h 325"/>
                        <a:gd name="T179" fmla="*/ 494 w 494"/>
                        <a:gd name="T180" fmla="*/ 325 h 325"/>
                      </a:gdLst>
                      <a:ahLst/>
                      <a:cxnLst>
                        <a:cxn ang="T118">
                          <a:pos x="T0" y="T1"/>
                        </a:cxn>
                        <a:cxn ang="T119">
                          <a:pos x="T2" y="T3"/>
                        </a:cxn>
                        <a:cxn ang="T120">
                          <a:pos x="T4" y="T5"/>
                        </a:cxn>
                        <a:cxn ang="T121">
                          <a:pos x="T6" y="T7"/>
                        </a:cxn>
                        <a:cxn ang="T122">
                          <a:pos x="T8" y="T9"/>
                        </a:cxn>
                        <a:cxn ang="T123">
                          <a:pos x="T10" y="T11"/>
                        </a:cxn>
                        <a:cxn ang="T124">
                          <a:pos x="T12" y="T13"/>
                        </a:cxn>
                        <a:cxn ang="T125">
                          <a:pos x="T14" y="T15"/>
                        </a:cxn>
                        <a:cxn ang="T126">
                          <a:pos x="T16" y="T17"/>
                        </a:cxn>
                        <a:cxn ang="T127">
                          <a:pos x="T18" y="T19"/>
                        </a:cxn>
                        <a:cxn ang="T128">
                          <a:pos x="T20" y="T21"/>
                        </a:cxn>
                        <a:cxn ang="T129">
                          <a:pos x="T22" y="T23"/>
                        </a:cxn>
                        <a:cxn ang="T130">
                          <a:pos x="T24" y="T25"/>
                        </a:cxn>
                        <a:cxn ang="T131">
                          <a:pos x="T26" y="T27"/>
                        </a:cxn>
                        <a:cxn ang="T132">
                          <a:pos x="T28" y="T29"/>
                        </a:cxn>
                        <a:cxn ang="T133">
                          <a:pos x="T30" y="T31"/>
                        </a:cxn>
                        <a:cxn ang="T134">
                          <a:pos x="T32" y="T33"/>
                        </a:cxn>
                        <a:cxn ang="T135">
                          <a:pos x="T34" y="T35"/>
                        </a:cxn>
                        <a:cxn ang="T136">
                          <a:pos x="T36" y="T37"/>
                        </a:cxn>
                        <a:cxn ang="T137">
                          <a:pos x="T38" y="T39"/>
                        </a:cxn>
                        <a:cxn ang="T138">
                          <a:pos x="T40" y="T41"/>
                        </a:cxn>
                        <a:cxn ang="T139">
                          <a:pos x="T42" y="T43"/>
                        </a:cxn>
                        <a:cxn ang="T140">
                          <a:pos x="T44" y="T45"/>
                        </a:cxn>
                        <a:cxn ang="T141">
                          <a:pos x="T46" y="T47"/>
                        </a:cxn>
                        <a:cxn ang="T142">
                          <a:pos x="T48" y="T49"/>
                        </a:cxn>
                        <a:cxn ang="T143">
                          <a:pos x="T50" y="T51"/>
                        </a:cxn>
                        <a:cxn ang="T144">
                          <a:pos x="T52" y="T53"/>
                        </a:cxn>
                        <a:cxn ang="T145">
                          <a:pos x="T54" y="T55"/>
                        </a:cxn>
                        <a:cxn ang="T146">
                          <a:pos x="T56" y="T57"/>
                        </a:cxn>
                        <a:cxn ang="T147">
                          <a:pos x="T58" y="T59"/>
                        </a:cxn>
                        <a:cxn ang="T148">
                          <a:pos x="T60" y="T61"/>
                        </a:cxn>
                        <a:cxn ang="T149">
                          <a:pos x="T62" y="T63"/>
                        </a:cxn>
                        <a:cxn ang="T150">
                          <a:pos x="T64" y="T65"/>
                        </a:cxn>
                        <a:cxn ang="T151">
                          <a:pos x="T66" y="T67"/>
                        </a:cxn>
                        <a:cxn ang="T152">
                          <a:pos x="T68" y="T69"/>
                        </a:cxn>
                        <a:cxn ang="T153">
                          <a:pos x="T70" y="T71"/>
                        </a:cxn>
                        <a:cxn ang="T154">
                          <a:pos x="T72" y="T73"/>
                        </a:cxn>
                        <a:cxn ang="T155">
                          <a:pos x="T74" y="T75"/>
                        </a:cxn>
                        <a:cxn ang="T156">
                          <a:pos x="T76" y="T77"/>
                        </a:cxn>
                        <a:cxn ang="T157">
                          <a:pos x="T78" y="T79"/>
                        </a:cxn>
                        <a:cxn ang="T158">
                          <a:pos x="T80" y="T81"/>
                        </a:cxn>
                        <a:cxn ang="T159">
                          <a:pos x="T82" y="T83"/>
                        </a:cxn>
                        <a:cxn ang="T160">
                          <a:pos x="T84" y="T85"/>
                        </a:cxn>
                        <a:cxn ang="T161">
                          <a:pos x="T86" y="T87"/>
                        </a:cxn>
                        <a:cxn ang="T162">
                          <a:pos x="T88" y="T89"/>
                        </a:cxn>
                        <a:cxn ang="T163">
                          <a:pos x="T90" y="T91"/>
                        </a:cxn>
                        <a:cxn ang="T164">
                          <a:pos x="T92" y="T93"/>
                        </a:cxn>
                        <a:cxn ang="T165">
                          <a:pos x="T94" y="T95"/>
                        </a:cxn>
                        <a:cxn ang="T166">
                          <a:pos x="T96" y="T97"/>
                        </a:cxn>
                        <a:cxn ang="T167">
                          <a:pos x="T98" y="T99"/>
                        </a:cxn>
                        <a:cxn ang="T168">
                          <a:pos x="T100" y="T101"/>
                        </a:cxn>
                        <a:cxn ang="T169">
                          <a:pos x="T102" y="T103"/>
                        </a:cxn>
                        <a:cxn ang="T170">
                          <a:pos x="T104" y="T105"/>
                        </a:cxn>
                        <a:cxn ang="T171">
                          <a:pos x="T106" y="T107"/>
                        </a:cxn>
                        <a:cxn ang="T172">
                          <a:pos x="T108" y="T109"/>
                        </a:cxn>
                        <a:cxn ang="T173">
                          <a:pos x="T110" y="T111"/>
                        </a:cxn>
                        <a:cxn ang="T174">
                          <a:pos x="T112" y="T113"/>
                        </a:cxn>
                        <a:cxn ang="T175">
                          <a:pos x="T114" y="T115"/>
                        </a:cxn>
                        <a:cxn ang="T176">
                          <a:pos x="T116" y="T117"/>
                        </a:cxn>
                      </a:cxnLst>
                      <a:rect l="T177" t="T178" r="T179" b="T180"/>
                      <a:pathLst>
                        <a:path w="494" h="325">
                          <a:moveTo>
                            <a:pt x="37" y="99"/>
                          </a:moveTo>
                          <a:lnTo>
                            <a:pt x="44" y="102"/>
                          </a:lnTo>
                          <a:lnTo>
                            <a:pt x="52" y="104"/>
                          </a:lnTo>
                          <a:lnTo>
                            <a:pt x="58" y="105"/>
                          </a:lnTo>
                          <a:lnTo>
                            <a:pt x="66" y="106"/>
                          </a:lnTo>
                          <a:lnTo>
                            <a:pt x="72" y="107"/>
                          </a:lnTo>
                          <a:lnTo>
                            <a:pt x="78" y="109"/>
                          </a:lnTo>
                          <a:lnTo>
                            <a:pt x="84" y="112"/>
                          </a:lnTo>
                          <a:lnTo>
                            <a:pt x="89" y="116"/>
                          </a:lnTo>
                          <a:lnTo>
                            <a:pt x="87" y="125"/>
                          </a:lnTo>
                          <a:lnTo>
                            <a:pt x="75" y="139"/>
                          </a:lnTo>
                          <a:lnTo>
                            <a:pt x="56" y="160"/>
                          </a:lnTo>
                          <a:lnTo>
                            <a:pt x="36" y="182"/>
                          </a:lnTo>
                          <a:lnTo>
                            <a:pt x="17" y="205"/>
                          </a:lnTo>
                          <a:lnTo>
                            <a:pt x="3" y="229"/>
                          </a:lnTo>
                          <a:lnTo>
                            <a:pt x="0" y="251"/>
                          </a:lnTo>
                          <a:lnTo>
                            <a:pt x="10" y="269"/>
                          </a:lnTo>
                          <a:lnTo>
                            <a:pt x="9" y="254"/>
                          </a:lnTo>
                          <a:lnTo>
                            <a:pt x="16" y="236"/>
                          </a:lnTo>
                          <a:lnTo>
                            <a:pt x="28" y="217"/>
                          </a:lnTo>
                          <a:lnTo>
                            <a:pt x="44" y="196"/>
                          </a:lnTo>
                          <a:lnTo>
                            <a:pt x="63" y="176"/>
                          </a:lnTo>
                          <a:lnTo>
                            <a:pt x="81" y="157"/>
                          </a:lnTo>
                          <a:lnTo>
                            <a:pt x="98" y="141"/>
                          </a:lnTo>
                          <a:lnTo>
                            <a:pt x="112" y="126"/>
                          </a:lnTo>
                          <a:lnTo>
                            <a:pt x="116" y="128"/>
                          </a:lnTo>
                          <a:lnTo>
                            <a:pt x="121" y="130"/>
                          </a:lnTo>
                          <a:lnTo>
                            <a:pt x="126" y="132"/>
                          </a:lnTo>
                          <a:lnTo>
                            <a:pt x="131" y="134"/>
                          </a:lnTo>
                          <a:lnTo>
                            <a:pt x="136" y="136"/>
                          </a:lnTo>
                          <a:lnTo>
                            <a:pt x="140" y="139"/>
                          </a:lnTo>
                          <a:lnTo>
                            <a:pt x="144" y="141"/>
                          </a:lnTo>
                          <a:lnTo>
                            <a:pt x="148" y="143"/>
                          </a:lnTo>
                          <a:lnTo>
                            <a:pt x="142" y="155"/>
                          </a:lnTo>
                          <a:lnTo>
                            <a:pt x="131" y="173"/>
                          </a:lnTo>
                          <a:lnTo>
                            <a:pt x="117" y="196"/>
                          </a:lnTo>
                          <a:lnTo>
                            <a:pt x="104" y="222"/>
                          </a:lnTo>
                          <a:lnTo>
                            <a:pt x="96" y="249"/>
                          </a:lnTo>
                          <a:lnTo>
                            <a:pt x="96" y="274"/>
                          </a:lnTo>
                          <a:lnTo>
                            <a:pt x="108" y="299"/>
                          </a:lnTo>
                          <a:lnTo>
                            <a:pt x="135" y="318"/>
                          </a:lnTo>
                          <a:lnTo>
                            <a:pt x="116" y="292"/>
                          </a:lnTo>
                          <a:lnTo>
                            <a:pt x="108" y="266"/>
                          </a:lnTo>
                          <a:lnTo>
                            <a:pt x="110" y="242"/>
                          </a:lnTo>
                          <a:lnTo>
                            <a:pt x="118" y="220"/>
                          </a:lnTo>
                          <a:lnTo>
                            <a:pt x="129" y="198"/>
                          </a:lnTo>
                          <a:lnTo>
                            <a:pt x="143" y="180"/>
                          </a:lnTo>
                          <a:lnTo>
                            <a:pt x="155" y="164"/>
                          </a:lnTo>
                          <a:lnTo>
                            <a:pt x="163" y="152"/>
                          </a:lnTo>
                          <a:lnTo>
                            <a:pt x="170" y="155"/>
                          </a:lnTo>
                          <a:lnTo>
                            <a:pt x="176" y="157"/>
                          </a:lnTo>
                          <a:lnTo>
                            <a:pt x="182" y="160"/>
                          </a:lnTo>
                          <a:lnTo>
                            <a:pt x="187" y="162"/>
                          </a:lnTo>
                          <a:lnTo>
                            <a:pt x="192" y="164"/>
                          </a:lnTo>
                          <a:lnTo>
                            <a:pt x="196" y="166"/>
                          </a:lnTo>
                          <a:lnTo>
                            <a:pt x="202" y="168"/>
                          </a:lnTo>
                          <a:lnTo>
                            <a:pt x="207" y="170"/>
                          </a:lnTo>
                          <a:lnTo>
                            <a:pt x="204" y="179"/>
                          </a:lnTo>
                          <a:lnTo>
                            <a:pt x="196" y="193"/>
                          </a:lnTo>
                          <a:lnTo>
                            <a:pt x="188" y="211"/>
                          </a:lnTo>
                          <a:lnTo>
                            <a:pt x="182" y="232"/>
                          </a:lnTo>
                          <a:lnTo>
                            <a:pt x="181" y="254"/>
                          </a:lnTo>
                          <a:lnTo>
                            <a:pt x="189" y="279"/>
                          </a:lnTo>
                          <a:lnTo>
                            <a:pt x="210" y="302"/>
                          </a:lnTo>
                          <a:lnTo>
                            <a:pt x="245" y="325"/>
                          </a:lnTo>
                          <a:lnTo>
                            <a:pt x="235" y="317"/>
                          </a:lnTo>
                          <a:lnTo>
                            <a:pt x="221" y="306"/>
                          </a:lnTo>
                          <a:lnTo>
                            <a:pt x="208" y="292"/>
                          </a:lnTo>
                          <a:lnTo>
                            <a:pt x="196" y="274"/>
                          </a:lnTo>
                          <a:lnTo>
                            <a:pt x="190" y="254"/>
                          </a:lnTo>
                          <a:lnTo>
                            <a:pt x="191" y="232"/>
                          </a:lnTo>
                          <a:lnTo>
                            <a:pt x="202" y="206"/>
                          </a:lnTo>
                          <a:lnTo>
                            <a:pt x="225" y="178"/>
                          </a:lnTo>
                          <a:lnTo>
                            <a:pt x="231" y="184"/>
                          </a:lnTo>
                          <a:lnTo>
                            <a:pt x="239" y="196"/>
                          </a:lnTo>
                          <a:lnTo>
                            <a:pt x="249" y="213"/>
                          </a:lnTo>
                          <a:lnTo>
                            <a:pt x="262" y="233"/>
                          </a:lnTo>
                          <a:lnTo>
                            <a:pt x="279" y="253"/>
                          </a:lnTo>
                          <a:lnTo>
                            <a:pt x="300" y="274"/>
                          </a:lnTo>
                          <a:lnTo>
                            <a:pt x="326" y="294"/>
                          </a:lnTo>
                          <a:lnTo>
                            <a:pt x="360" y="310"/>
                          </a:lnTo>
                          <a:lnTo>
                            <a:pt x="347" y="301"/>
                          </a:lnTo>
                          <a:lnTo>
                            <a:pt x="330" y="289"/>
                          </a:lnTo>
                          <a:lnTo>
                            <a:pt x="311" y="273"/>
                          </a:lnTo>
                          <a:lnTo>
                            <a:pt x="292" y="256"/>
                          </a:lnTo>
                          <a:lnTo>
                            <a:pt x="275" y="239"/>
                          </a:lnTo>
                          <a:lnTo>
                            <a:pt x="260" y="221"/>
                          </a:lnTo>
                          <a:lnTo>
                            <a:pt x="251" y="204"/>
                          </a:lnTo>
                          <a:lnTo>
                            <a:pt x="250" y="189"/>
                          </a:lnTo>
                          <a:lnTo>
                            <a:pt x="255" y="191"/>
                          </a:lnTo>
                          <a:lnTo>
                            <a:pt x="262" y="195"/>
                          </a:lnTo>
                          <a:lnTo>
                            <a:pt x="274" y="200"/>
                          </a:lnTo>
                          <a:lnTo>
                            <a:pt x="288" y="206"/>
                          </a:lnTo>
                          <a:lnTo>
                            <a:pt x="303" y="214"/>
                          </a:lnTo>
                          <a:lnTo>
                            <a:pt x="320" y="221"/>
                          </a:lnTo>
                          <a:lnTo>
                            <a:pt x="338" y="229"/>
                          </a:lnTo>
                          <a:lnTo>
                            <a:pt x="358" y="238"/>
                          </a:lnTo>
                          <a:lnTo>
                            <a:pt x="378" y="246"/>
                          </a:lnTo>
                          <a:lnTo>
                            <a:pt x="397" y="255"/>
                          </a:lnTo>
                          <a:lnTo>
                            <a:pt x="417" y="262"/>
                          </a:lnTo>
                          <a:lnTo>
                            <a:pt x="436" y="270"/>
                          </a:lnTo>
                          <a:lnTo>
                            <a:pt x="453" y="277"/>
                          </a:lnTo>
                          <a:lnTo>
                            <a:pt x="468" y="282"/>
                          </a:lnTo>
                          <a:lnTo>
                            <a:pt x="483" y="286"/>
                          </a:lnTo>
                          <a:lnTo>
                            <a:pt x="494" y="289"/>
                          </a:lnTo>
                          <a:lnTo>
                            <a:pt x="483" y="283"/>
                          </a:lnTo>
                          <a:lnTo>
                            <a:pt x="470" y="277"/>
                          </a:lnTo>
                          <a:lnTo>
                            <a:pt x="455" y="269"/>
                          </a:lnTo>
                          <a:lnTo>
                            <a:pt x="439" y="261"/>
                          </a:lnTo>
                          <a:lnTo>
                            <a:pt x="422" y="254"/>
                          </a:lnTo>
                          <a:lnTo>
                            <a:pt x="403" y="245"/>
                          </a:lnTo>
                          <a:lnTo>
                            <a:pt x="385" y="237"/>
                          </a:lnTo>
                          <a:lnTo>
                            <a:pt x="367" y="229"/>
                          </a:lnTo>
                          <a:lnTo>
                            <a:pt x="349" y="221"/>
                          </a:lnTo>
                          <a:lnTo>
                            <a:pt x="331" y="214"/>
                          </a:lnTo>
                          <a:lnTo>
                            <a:pt x="315" y="206"/>
                          </a:lnTo>
                          <a:lnTo>
                            <a:pt x="301" y="199"/>
                          </a:lnTo>
                          <a:lnTo>
                            <a:pt x="288" y="194"/>
                          </a:lnTo>
                          <a:lnTo>
                            <a:pt x="278" y="189"/>
                          </a:lnTo>
                          <a:lnTo>
                            <a:pt x="271" y="186"/>
                          </a:lnTo>
                          <a:lnTo>
                            <a:pt x="265" y="184"/>
                          </a:lnTo>
                          <a:lnTo>
                            <a:pt x="275" y="180"/>
                          </a:lnTo>
                          <a:lnTo>
                            <a:pt x="291" y="180"/>
                          </a:lnTo>
                          <a:lnTo>
                            <a:pt x="312" y="182"/>
                          </a:lnTo>
                          <a:lnTo>
                            <a:pt x="335" y="185"/>
                          </a:lnTo>
                          <a:lnTo>
                            <a:pt x="360" y="190"/>
                          </a:lnTo>
                          <a:lnTo>
                            <a:pt x="383" y="196"/>
                          </a:lnTo>
                          <a:lnTo>
                            <a:pt x="403" y="201"/>
                          </a:lnTo>
                          <a:lnTo>
                            <a:pt x="419" y="205"/>
                          </a:lnTo>
                          <a:lnTo>
                            <a:pt x="404" y="197"/>
                          </a:lnTo>
                          <a:lnTo>
                            <a:pt x="389" y="190"/>
                          </a:lnTo>
                          <a:lnTo>
                            <a:pt x="374" y="185"/>
                          </a:lnTo>
                          <a:lnTo>
                            <a:pt x="359" y="181"/>
                          </a:lnTo>
                          <a:lnTo>
                            <a:pt x="344" y="177"/>
                          </a:lnTo>
                          <a:lnTo>
                            <a:pt x="329" y="175"/>
                          </a:lnTo>
                          <a:lnTo>
                            <a:pt x="315" y="173"/>
                          </a:lnTo>
                          <a:lnTo>
                            <a:pt x="301" y="172"/>
                          </a:lnTo>
                          <a:lnTo>
                            <a:pt x="288" y="171"/>
                          </a:lnTo>
                          <a:lnTo>
                            <a:pt x="276" y="171"/>
                          </a:lnTo>
                          <a:lnTo>
                            <a:pt x="264" y="171"/>
                          </a:lnTo>
                          <a:lnTo>
                            <a:pt x="254" y="171"/>
                          </a:lnTo>
                          <a:lnTo>
                            <a:pt x="246" y="171"/>
                          </a:lnTo>
                          <a:lnTo>
                            <a:pt x="239" y="171"/>
                          </a:lnTo>
                          <a:lnTo>
                            <a:pt x="233" y="170"/>
                          </a:lnTo>
                          <a:lnTo>
                            <a:pt x="229" y="169"/>
                          </a:lnTo>
                          <a:lnTo>
                            <a:pt x="242" y="150"/>
                          </a:lnTo>
                          <a:lnTo>
                            <a:pt x="261" y="137"/>
                          </a:lnTo>
                          <a:lnTo>
                            <a:pt x="284" y="131"/>
                          </a:lnTo>
                          <a:lnTo>
                            <a:pt x="308" y="129"/>
                          </a:lnTo>
                          <a:lnTo>
                            <a:pt x="332" y="131"/>
                          </a:lnTo>
                          <a:lnTo>
                            <a:pt x="355" y="134"/>
                          </a:lnTo>
                          <a:lnTo>
                            <a:pt x="374" y="137"/>
                          </a:lnTo>
                          <a:lnTo>
                            <a:pt x="387" y="139"/>
                          </a:lnTo>
                          <a:lnTo>
                            <a:pt x="363" y="131"/>
                          </a:lnTo>
                          <a:lnTo>
                            <a:pt x="342" y="125"/>
                          </a:lnTo>
                          <a:lnTo>
                            <a:pt x="322" y="121"/>
                          </a:lnTo>
                          <a:lnTo>
                            <a:pt x="305" y="119"/>
                          </a:lnTo>
                          <a:lnTo>
                            <a:pt x="290" y="119"/>
                          </a:lnTo>
                          <a:lnTo>
                            <a:pt x="276" y="121"/>
                          </a:lnTo>
                          <a:lnTo>
                            <a:pt x="263" y="123"/>
                          </a:lnTo>
                          <a:lnTo>
                            <a:pt x="253" y="127"/>
                          </a:lnTo>
                          <a:lnTo>
                            <a:pt x="244" y="131"/>
                          </a:lnTo>
                          <a:lnTo>
                            <a:pt x="237" y="136"/>
                          </a:lnTo>
                          <a:lnTo>
                            <a:pt x="230" y="141"/>
                          </a:lnTo>
                          <a:lnTo>
                            <a:pt x="225" y="146"/>
                          </a:lnTo>
                          <a:lnTo>
                            <a:pt x="220" y="151"/>
                          </a:lnTo>
                          <a:lnTo>
                            <a:pt x="217" y="155"/>
                          </a:lnTo>
                          <a:lnTo>
                            <a:pt x="213" y="159"/>
                          </a:lnTo>
                          <a:lnTo>
                            <a:pt x="211" y="161"/>
                          </a:lnTo>
                          <a:lnTo>
                            <a:pt x="206" y="159"/>
                          </a:lnTo>
                          <a:lnTo>
                            <a:pt x="201" y="157"/>
                          </a:lnTo>
                          <a:lnTo>
                            <a:pt x="196" y="155"/>
                          </a:lnTo>
                          <a:lnTo>
                            <a:pt x="191" y="153"/>
                          </a:lnTo>
                          <a:lnTo>
                            <a:pt x="186" y="151"/>
                          </a:lnTo>
                          <a:lnTo>
                            <a:pt x="180" y="148"/>
                          </a:lnTo>
                          <a:lnTo>
                            <a:pt x="174" y="146"/>
                          </a:lnTo>
                          <a:lnTo>
                            <a:pt x="167" y="143"/>
                          </a:lnTo>
                          <a:lnTo>
                            <a:pt x="173" y="129"/>
                          </a:lnTo>
                          <a:lnTo>
                            <a:pt x="182" y="114"/>
                          </a:lnTo>
                          <a:lnTo>
                            <a:pt x="195" y="97"/>
                          </a:lnTo>
                          <a:lnTo>
                            <a:pt x="213" y="81"/>
                          </a:lnTo>
                          <a:lnTo>
                            <a:pt x="234" y="66"/>
                          </a:lnTo>
                          <a:lnTo>
                            <a:pt x="259" y="54"/>
                          </a:lnTo>
                          <a:lnTo>
                            <a:pt x="289" y="47"/>
                          </a:lnTo>
                          <a:lnTo>
                            <a:pt x="323" y="44"/>
                          </a:lnTo>
                          <a:lnTo>
                            <a:pt x="305" y="39"/>
                          </a:lnTo>
                          <a:lnTo>
                            <a:pt x="289" y="36"/>
                          </a:lnTo>
                          <a:lnTo>
                            <a:pt x="273" y="37"/>
                          </a:lnTo>
                          <a:lnTo>
                            <a:pt x="257" y="40"/>
                          </a:lnTo>
                          <a:lnTo>
                            <a:pt x="243" y="45"/>
                          </a:lnTo>
                          <a:lnTo>
                            <a:pt x="229" y="52"/>
                          </a:lnTo>
                          <a:lnTo>
                            <a:pt x="217" y="60"/>
                          </a:lnTo>
                          <a:lnTo>
                            <a:pt x="206" y="69"/>
                          </a:lnTo>
                          <a:lnTo>
                            <a:pt x="194" y="80"/>
                          </a:lnTo>
                          <a:lnTo>
                            <a:pt x="185" y="90"/>
                          </a:lnTo>
                          <a:lnTo>
                            <a:pt x="177" y="100"/>
                          </a:lnTo>
                          <a:lnTo>
                            <a:pt x="169" y="110"/>
                          </a:lnTo>
                          <a:lnTo>
                            <a:pt x="163" y="119"/>
                          </a:lnTo>
                          <a:lnTo>
                            <a:pt x="157" y="126"/>
                          </a:lnTo>
                          <a:lnTo>
                            <a:pt x="153" y="133"/>
                          </a:lnTo>
                          <a:lnTo>
                            <a:pt x="150" y="137"/>
                          </a:lnTo>
                          <a:lnTo>
                            <a:pt x="146" y="135"/>
                          </a:lnTo>
                          <a:lnTo>
                            <a:pt x="142" y="134"/>
                          </a:lnTo>
                          <a:lnTo>
                            <a:pt x="138" y="132"/>
                          </a:lnTo>
                          <a:lnTo>
                            <a:pt x="133" y="129"/>
                          </a:lnTo>
                          <a:lnTo>
                            <a:pt x="127" y="127"/>
                          </a:lnTo>
                          <a:lnTo>
                            <a:pt x="122" y="125"/>
                          </a:lnTo>
                          <a:lnTo>
                            <a:pt x="118" y="124"/>
                          </a:lnTo>
                          <a:lnTo>
                            <a:pt x="113" y="122"/>
                          </a:lnTo>
                          <a:lnTo>
                            <a:pt x="116" y="104"/>
                          </a:lnTo>
                          <a:lnTo>
                            <a:pt x="122" y="86"/>
                          </a:lnTo>
                          <a:lnTo>
                            <a:pt x="132" y="67"/>
                          </a:lnTo>
                          <a:lnTo>
                            <a:pt x="143" y="49"/>
                          </a:lnTo>
                          <a:lnTo>
                            <a:pt x="155" y="33"/>
                          </a:lnTo>
                          <a:lnTo>
                            <a:pt x="168" y="19"/>
                          </a:lnTo>
                          <a:lnTo>
                            <a:pt x="182" y="8"/>
                          </a:lnTo>
                          <a:lnTo>
                            <a:pt x="196" y="0"/>
                          </a:lnTo>
                          <a:lnTo>
                            <a:pt x="174" y="3"/>
                          </a:lnTo>
                          <a:lnTo>
                            <a:pt x="155" y="15"/>
                          </a:lnTo>
                          <a:lnTo>
                            <a:pt x="140" y="33"/>
                          </a:lnTo>
                          <a:lnTo>
                            <a:pt x="126" y="53"/>
                          </a:lnTo>
                          <a:lnTo>
                            <a:pt x="115" y="75"/>
                          </a:lnTo>
                          <a:lnTo>
                            <a:pt x="106" y="94"/>
                          </a:lnTo>
                          <a:lnTo>
                            <a:pt x="98" y="107"/>
                          </a:lnTo>
                          <a:lnTo>
                            <a:pt x="91" y="112"/>
                          </a:lnTo>
                          <a:lnTo>
                            <a:pt x="84" y="112"/>
                          </a:lnTo>
                          <a:lnTo>
                            <a:pt x="78" y="111"/>
                          </a:lnTo>
                          <a:lnTo>
                            <a:pt x="72" y="109"/>
                          </a:lnTo>
                          <a:lnTo>
                            <a:pt x="66" y="107"/>
                          </a:lnTo>
                          <a:lnTo>
                            <a:pt x="59" y="104"/>
                          </a:lnTo>
                          <a:lnTo>
                            <a:pt x="53" y="101"/>
                          </a:lnTo>
                          <a:lnTo>
                            <a:pt x="46" y="98"/>
                          </a:lnTo>
                          <a:lnTo>
                            <a:pt x="39" y="95"/>
                          </a:lnTo>
                          <a:lnTo>
                            <a:pt x="40" y="95"/>
                          </a:lnTo>
                          <a:lnTo>
                            <a:pt x="42" y="95"/>
                          </a:lnTo>
                          <a:lnTo>
                            <a:pt x="42" y="96"/>
                          </a:lnTo>
                          <a:lnTo>
                            <a:pt x="37" y="99"/>
                          </a:lnTo>
                          <a:close/>
                        </a:path>
                      </a:pathLst>
                    </a:custGeom>
                    <a:solidFill>
                      <a:srgbClr val="0066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22" name="Freeform 2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5011" y="1225"/>
                      <a:ext cx="35" cy="22"/>
                    </a:xfrm>
                    <a:custGeom>
                      <a:avLst/>
                      <a:gdLst>
                        <a:gd name="T0" fmla="*/ 18 w 70"/>
                        <a:gd name="T1" fmla="*/ 10 h 43"/>
                        <a:gd name="T2" fmla="*/ 17 w 70"/>
                        <a:gd name="T3" fmla="*/ 11 h 43"/>
                        <a:gd name="T4" fmla="*/ 16 w 70"/>
                        <a:gd name="T5" fmla="*/ 11 h 43"/>
                        <a:gd name="T6" fmla="*/ 14 w 70"/>
                        <a:gd name="T7" fmla="*/ 11 h 43"/>
                        <a:gd name="T8" fmla="*/ 13 w 70"/>
                        <a:gd name="T9" fmla="*/ 11 h 43"/>
                        <a:gd name="T10" fmla="*/ 12 w 70"/>
                        <a:gd name="T11" fmla="*/ 11 h 43"/>
                        <a:gd name="T12" fmla="*/ 10 w 70"/>
                        <a:gd name="T13" fmla="*/ 11 h 43"/>
                        <a:gd name="T14" fmla="*/ 9 w 70"/>
                        <a:gd name="T15" fmla="*/ 10 h 43"/>
                        <a:gd name="T16" fmla="*/ 7 w 70"/>
                        <a:gd name="T17" fmla="*/ 9 h 43"/>
                        <a:gd name="T18" fmla="*/ 5 w 70"/>
                        <a:gd name="T19" fmla="*/ 8 h 43"/>
                        <a:gd name="T20" fmla="*/ 3 w 70"/>
                        <a:gd name="T21" fmla="*/ 8 h 43"/>
                        <a:gd name="T22" fmla="*/ 2 w 70"/>
                        <a:gd name="T23" fmla="*/ 7 h 43"/>
                        <a:gd name="T24" fmla="*/ 1 w 70"/>
                        <a:gd name="T25" fmla="*/ 5 h 43"/>
                        <a:gd name="T26" fmla="*/ 1 w 70"/>
                        <a:gd name="T27" fmla="*/ 4 h 43"/>
                        <a:gd name="T28" fmla="*/ 1 w 70"/>
                        <a:gd name="T29" fmla="*/ 3 h 43"/>
                        <a:gd name="T30" fmla="*/ 0 w 70"/>
                        <a:gd name="T31" fmla="*/ 3 h 43"/>
                        <a:gd name="T32" fmla="*/ 1 w 70"/>
                        <a:gd name="T33" fmla="*/ 2 h 43"/>
                        <a:gd name="T34" fmla="*/ 1 w 70"/>
                        <a:gd name="T35" fmla="*/ 1 h 43"/>
                        <a:gd name="T36" fmla="*/ 1 w 70"/>
                        <a:gd name="T37" fmla="*/ 1 h 43"/>
                        <a:gd name="T38" fmla="*/ 2 w 70"/>
                        <a:gd name="T39" fmla="*/ 0 h 43"/>
                        <a:gd name="T40" fmla="*/ 3 w 70"/>
                        <a:gd name="T41" fmla="*/ 0 h 43"/>
                        <a:gd name="T42" fmla="*/ 5 w 70"/>
                        <a:gd name="T43" fmla="*/ 0 h 43"/>
                        <a:gd name="T44" fmla="*/ 7 w 70"/>
                        <a:gd name="T45" fmla="*/ 1 h 43"/>
                        <a:gd name="T46" fmla="*/ 9 w 70"/>
                        <a:gd name="T47" fmla="*/ 1 h 43"/>
                        <a:gd name="T48" fmla="*/ 10 w 70"/>
                        <a:gd name="T49" fmla="*/ 2 h 43"/>
                        <a:gd name="T50" fmla="*/ 12 w 70"/>
                        <a:gd name="T51" fmla="*/ 3 h 43"/>
                        <a:gd name="T52" fmla="*/ 13 w 70"/>
                        <a:gd name="T53" fmla="*/ 4 h 43"/>
                        <a:gd name="T54" fmla="*/ 14 w 70"/>
                        <a:gd name="T55" fmla="*/ 5 h 43"/>
                        <a:gd name="T56" fmla="*/ 16 w 70"/>
                        <a:gd name="T57" fmla="*/ 6 h 43"/>
                        <a:gd name="T58" fmla="*/ 17 w 70"/>
                        <a:gd name="T59" fmla="*/ 7 h 43"/>
                        <a:gd name="T60" fmla="*/ 18 w 70"/>
                        <a:gd name="T61" fmla="*/ 8 h 43"/>
                        <a:gd name="T62" fmla="*/ 18 w 70"/>
                        <a:gd name="T63" fmla="*/ 9 h 43"/>
                        <a:gd name="T64" fmla="*/ 18 w 70"/>
                        <a:gd name="T65" fmla="*/ 10 h 43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70"/>
                        <a:gd name="T100" fmla="*/ 0 h 43"/>
                        <a:gd name="T101" fmla="*/ 70 w 70"/>
                        <a:gd name="T102" fmla="*/ 43 h 43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70" h="43">
                          <a:moveTo>
                            <a:pt x="69" y="38"/>
                          </a:moveTo>
                          <a:lnTo>
                            <a:pt x="67" y="41"/>
                          </a:lnTo>
                          <a:lnTo>
                            <a:pt x="64" y="42"/>
                          </a:lnTo>
                          <a:lnTo>
                            <a:pt x="59" y="43"/>
                          </a:lnTo>
                          <a:lnTo>
                            <a:pt x="54" y="43"/>
                          </a:lnTo>
                          <a:lnTo>
                            <a:pt x="48" y="43"/>
                          </a:lnTo>
                          <a:lnTo>
                            <a:pt x="41" y="41"/>
                          </a:lnTo>
                          <a:lnTo>
                            <a:pt x="35" y="39"/>
                          </a:lnTo>
                          <a:lnTo>
                            <a:pt x="28" y="36"/>
                          </a:lnTo>
                          <a:lnTo>
                            <a:pt x="21" y="32"/>
                          </a:lnTo>
                          <a:lnTo>
                            <a:pt x="15" y="29"/>
                          </a:lnTo>
                          <a:lnTo>
                            <a:pt x="10" y="25"/>
                          </a:lnTo>
                          <a:lnTo>
                            <a:pt x="6" y="20"/>
                          </a:lnTo>
                          <a:lnTo>
                            <a:pt x="3" y="16"/>
                          </a:lnTo>
                          <a:lnTo>
                            <a:pt x="1" y="12"/>
                          </a:lnTo>
                          <a:lnTo>
                            <a:pt x="0" y="9"/>
                          </a:lnTo>
                          <a:lnTo>
                            <a:pt x="1" y="5"/>
                          </a:lnTo>
                          <a:lnTo>
                            <a:pt x="3" y="2"/>
                          </a:lnTo>
                          <a:lnTo>
                            <a:pt x="6" y="1"/>
                          </a:lnTo>
                          <a:lnTo>
                            <a:pt x="10" y="0"/>
                          </a:lnTo>
                          <a:lnTo>
                            <a:pt x="15" y="0"/>
                          </a:lnTo>
                          <a:lnTo>
                            <a:pt x="21" y="0"/>
                          </a:lnTo>
                          <a:lnTo>
                            <a:pt x="28" y="2"/>
                          </a:lnTo>
                          <a:lnTo>
                            <a:pt x="34" y="4"/>
                          </a:lnTo>
                          <a:lnTo>
                            <a:pt x="41" y="7"/>
                          </a:lnTo>
                          <a:lnTo>
                            <a:pt x="48" y="11"/>
                          </a:lnTo>
                          <a:lnTo>
                            <a:pt x="54" y="15"/>
                          </a:lnTo>
                          <a:lnTo>
                            <a:pt x="59" y="19"/>
                          </a:lnTo>
                          <a:lnTo>
                            <a:pt x="64" y="23"/>
                          </a:lnTo>
                          <a:lnTo>
                            <a:pt x="67" y="27"/>
                          </a:lnTo>
                          <a:lnTo>
                            <a:pt x="69" y="31"/>
                          </a:lnTo>
                          <a:lnTo>
                            <a:pt x="70" y="35"/>
                          </a:lnTo>
                          <a:lnTo>
                            <a:pt x="69" y="38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9242" name="Group 203"/>
              <p:cNvGrpSpPr>
                <a:grpSpLocks noChangeAspect="1"/>
              </p:cNvGrpSpPr>
              <p:nvPr/>
            </p:nvGrpSpPr>
            <p:grpSpPr bwMode="auto">
              <a:xfrm rot="655237">
                <a:off x="2880" y="2832"/>
                <a:ext cx="624" cy="273"/>
                <a:chOff x="4560" y="639"/>
                <a:chExt cx="816" cy="547"/>
              </a:xfrm>
            </p:grpSpPr>
            <p:sp>
              <p:nvSpPr>
                <p:cNvPr id="9243" name="Freeform 204"/>
                <p:cNvSpPr>
                  <a:spLocks noChangeAspect="1"/>
                </p:cNvSpPr>
                <p:nvPr/>
              </p:nvSpPr>
              <p:spPr bwMode="auto">
                <a:xfrm>
                  <a:off x="5075" y="704"/>
                  <a:ext cx="301" cy="266"/>
                </a:xfrm>
                <a:custGeom>
                  <a:avLst/>
                  <a:gdLst>
                    <a:gd name="T0" fmla="*/ 147 w 602"/>
                    <a:gd name="T1" fmla="*/ 1 h 533"/>
                    <a:gd name="T2" fmla="*/ 139 w 602"/>
                    <a:gd name="T3" fmla="*/ 1 h 533"/>
                    <a:gd name="T4" fmla="*/ 129 w 602"/>
                    <a:gd name="T5" fmla="*/ 4 h 533"/>
                    <a:gd name="T6" fmla="*/ 113 w 602"/>
                    <a:gd name="T7" fmla="*/ 13 h 533"/>
                    <a:gd name="T8" fmla="*/ 112 w 602"/>
                    <a:gd name="T9" fmla="*/ 9 h 533"/>
                    <a:gd name="T10" fmla="*/ 121 w 602"/>
                    <a:gd name="T11" fmla="*/ 2 h 533"/>
                    <a:gd name="T12" fmla="*/ 117 w 602"/>
                    <a:gd name="T13" fmla="*/ 1 h 533"/>
                    <a:gd name="T14" fmla="*/ 107 w 602"/>
                    <a:gd name="T15" fmla="*/ 6 h 533"/>
                    <a:gd name="T16" fmla="*/ 96 w 602"/>
                    <a:gd name="T17" fmla="*/ 14 h 533"/>
                    <a:gd name="T18" fmla="*/ 85 w 602"/>
                    <a:gd name="T19" fmla="*/ 21 h 533"/>
                    <a:gd name="T20" fmla="*/ 88 w 602"/>
                    <a:gd name="T21" fmla="*/ 15 h 533"/>
                    <a:gd name="T22" fmla="*/ 99 w 602"/>
                    <a:gd name="T23" fmla="*/ 3 h 533"/>
                    <a:gd name="T24" fmla="*/ 95 w 602"/>
                    <a:gd name="T25" fmla="*/ 1 h 533"/>
                    <a:gd name="T26" fmla="*/ 84 w 602"/>
                    <a:gd name="T27" fmla="*/ 5 h 533"/>
                    <a:gd name="T28" fmla="*/ 74 w 602"/>
                    <a:gd name="T29" fmla="*/ 10 h 533"/>
                    <a:gd name="T30" fmla="*/ 62 w 602"/>
                    <a:gd name="T31" fmla="*/ 16 h 533"/>
                    <a:gd name="T32" fmla="*/ 65 w 602"/>
                    <a:gd name="T33" fmla="*/ 11 h 533"/>
                    <a:gd name="T34" fmla="*/ 71 w 602"/>
                    <a:gd name="T35" fmla="*/ 4 h 533"/>
                    <a:gd name="T36" fmla="*/ 56 w 602"/>
                    <a:gd name="T37" fmla="*/ 7 h 533"/>
                    <a:gd name="T38" fmla="*/ 38 w 602"/>
                    <a:gd name="T39" fmla="*/ 25 h 533"/>
                    <a:gd name="T40" fmla="*/ 30 w 602"/>
                    <a:gd name="T41" fmla="*/ 19 h 533"/>
                    <a:gd name="T42" fmla="*/ 21 w 602"/>
                    <a:gd name="T43" fmla="*/ 33 h 533"/>
                    <a:gd name="T44" fmla="*/ 19 w 602"/>
                    <a:gd name="T45" fmla="*/ 40 h 533"/>
                    <a:gd name="T46" fmla="*/ 13 w 602"/>
                    <a:gd name="T47" fmla="*/ 37 h 533"/>
                    <a:gd name="T48" fmla="*/ 5 w 602"/>
                    <a:gd name="T49" fmla="*/ 43 h 533"/>
                    <a:gd name="T50" fmla="*/ 0 w 602"/>
                    <a:gd name="T51" fmla="*/ 64 h 533"/>
                    <a:gd name="T52" fmla="*/ 6 w 602"/>
                    <a:gd name="T53" fmla="*/ 80 h 533"/>
                    <a:gd name="T54" fmla="*/ 21 w 602"/>
                    <a:gd name="T55" fmla="*/ 87 h 533"/>
                    <a:gd name="T56" fmla="*/ 27 w 602"/>
                    <a:gd name="T57" fmla="*/ 92 h 533"/>
                    <a:gd name="T58" fmla="*/ 22 w 602"/>
                    <a:gd name="T59" fmla="*/ 107 h 533"/>
                    <a:gd name="T60" fmla="*/ 26 w 602"/>
                    <a:gd name="T61" fmla="*/ 122 h 533"/>
                    <a:gd name="T62" fmla="*/ 45 w 602"/>
                    <a:gd name="T63" fmla="*/ 132 h 533"/>
                    <a:gd name="T64" fmla="*/ 60 w 602"/>
                    <a:gd name="T65" fmla="*/ 127 h 533"/>
                    <a:gd name="T66" fmla="*/ 63 w 602"/>
                    <a:gd name="T67" fmla="*/ 122 h 533"/>
                    <a:gd name="T68" fmla="*/ 76 w 602"/>
                    <a:gd name="T69" fmla="*/ 122 h 533"/>
                    <a:gd name="T70" fmla="*/ 74 w 602"/>
                    <a:gd name="T71" fmla="*/ 111 h 533"/>
                    <a:gd name="T72" fmla="*/ 87 w 602"/>
                    <a:gd name="T73" fmla="*/ 106 h 533"/>
                    <a:gd name="T74" fmla="*/ 98 w 602"/>
                    <a:gd name="T75" fmla="*/ 99 h 533"/>
                    <a:gd name="T76" fmla="*/ 106 w 602"/>
                    <a:gd name="T77" fmla="*/ 93 h 533"/>
                    <a:gd name="T78" fmla="*/ 108 w 602"/>
                    <a:gd name="T79" fmla="*/ 88 h 533"/>
                    <a:gd name="T80" fmla="*/ 99 w 602"/>
                    <a:gd name="T81" fmla="*/ 92 h 533"/>
                    <a:gd name="T82" fmla="*/ 98 w 602"/>
                    <a:gd name="T83" fmla="*/ 89 h 533"/>
                    <a:gd name="T84" fmla="*/ 117 w 602"/>
                    <a:gd name="T85" fmla="*/ 72 h 533"/>
                    <a:gd name="T86" fmla="*/ 124 w 602"/>
                    <a:gd name="T87" fmla="*/ 60 h 533"/>
                    <a:gd name="T88" fmla="*/ 110 w 602"/>
                    <a:gd name="T89" fmla="*/ 64 h 533"/>
                    <a:gd name="T90" fmla="*/ 106 w 602"/>
                    <a:gd name="T91" fmla="*/ 62 h 533"/>
                    <a:gd name="T92" fmla="*/ 129 w 602"/>
                    <a:gd name="T93" fmla="*/ 41 h 533"/>
                    <a:gd name="T94" fmla="*/ 136 w 602"/>
                    <a:gd name="T95" fmla="*/ 28 h 533"/>
                    <a:gd name="T96" fmla="*/ 126 w 602"/>
                    <a:gd name="T97" fmla="*/ 34 h 533"/>
                    <a:gd name="T98" fmla="*/ 126 w 602"/>
                    <a:gd name="T99" fmla="*/ 29 h 533"/>
                    <a:gd name="T100" fmla="*/ 141 w 602"/>
                    <a:gd name="T101" fmla="*/ 9 h 533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602"/>
                    <a:gd name="T154" fmla="*/ 0 h 533"/>
                    <a:gd name="T155" fmla="*/ 602 w 602"/>
                    <a:gd name="T156" fmla="*/ 533 h 533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602" h="533">
                      <a:moveTo>
                        <a:pt x="602" y="15"/>
                      </a:moveTo>
                      <a:lnTo>
                        <a:pt x="596" y="12"/>
                      </a:lnTo>
                      <a:lnTo>
                        <a:pt x="591" y="9"/>
                      </a:lnTo>
                      <a:lnTo>
                        <a:pt x="585" y="7"/>
                      </a:lnTo>
                      <a:lnTo>
                        <a:pt x="578" y="5"/>
                      </a:lnTo>
                      <a:lnTo>
                        <a:pt x="571" y="4"/>
                      </a:lnTo>
                      <a:lnTo>
                        <a:pt x="562" y="4"/>
                      </a:lnTo>
                      <a:lnTo>
                        <a:pt x="554" y="5"/>
                      </a:lnTo>
                      <a:lnTo>
                        <a:pt x="545" y="6"/>
                      </a:lnTo>
                      <a:lnTo>
                        <a:pt x="535" y="9"/>
                      </a:lnTo>
                      <a:lnTo>
                        <a:pt x="525" y="13"/>
                      </a:lnTo>
                      <a:lnTo>
                        <a:pt x="513" y="18"/>
                      </a:lnTo>
                      <a:lnTo>
                        <a:pt x="500" y="24"/>
                      </a:lnTo>
                      <a:lnTo>
                        <a:pt x="485" y="32"/>
                      </a:lnTo>
                      <a:lnTo>
                        <a:pt x="470" y="41"/>
                      </a:lnTo>
                      <a:lnTo>
                        <a:pt x="454" y="52"/>
                      </a:lnTo>
                      <a:lnTo>
                        <a:pt x="436" y="64"/>
                      </a:lnTo>
                      <a:lnTo>
                        <a:pt x="439" y="55"/>
                      </a:lnTo>
                      <a:lnTo>
                        <a:pt x="444" y="47"/>
                      </a:lnTo>
                      <a:lnTo>
                        <a:pt x="451" y="39"/>
                      </a:lnTo>
                      <a:lnTo>
                        <a:pt x="458" y="31"/>
                      </a:lnTo>
                      <a:lnTo>
                        <a:pt x="466" y="23"/>
                      </a:lnTo>
                      <a:lnTo>
                        <a:pt x="475" y="16"/>
                      </a:lnTo>
                      <a:lnTo>
                        <a:pt x="484" y="8"/>
                      </a:lnTo>
                      <a:lnTo>
                        <a:pt x="493" y="1"/>
                      </a:lnTo>
                      <a:lnTo>
                        <a:pt x="486" y="0"/>
                      </a:lnTo>
                      <a:lnTo>
                        <a:pt x="479" y="1"/>
                      </a:lnTo>
                      <a:lnTo>
                        <a:pt x="470" y="4"/>
                      </a:lnTo>
                      <a:lnTo>
                        <a:pt x="461" y="8"/>
                      </a:lnTo>
                      <a:lnTo>
                        <a:pt x="451" y="14"/>
                      </a:lnTo>
                      <a:lnTo>
                        <a:pt x="441" y="20"/>
                      </a:lnTo>
                      <a:lnTo>
                        <a:pt x="430" y="27"/>
                      </a:lnTo>
                      <a:lnTo>
                        <a:pt x="418" y="35"/>
                      </a:lnTo>
                      <a:lnTo>
                        <a:pt x="407" y="43"/>
                      </a:lnTo>
                      <a:lnTo>
                        <a:pt x="396" y="51"/>
                      </a:lnTo>
                      <a:lnTo>
                        <a:pt x="384" y="59"/>
                      </a:lnTo>
                      <a:lnTo>
                        <a:pt x="373" y="67"/>
                      </a:lnTo>
                      <a:lnTo>
                        <a:pt x="362" y="74"/>
                      </a:lnTo>
                      <a:lnTo>
                        <a:pt x="350" y="82"/>
                      </a:lnTo>
                      <a:lnTo>
                        <a:pt x="340" y="87"/>
                      </a:lnTo>
                      <a:lnTo>
                        <a:pt x="330" y="92"/>
                      </a:lnTo>
                      <a:lnTo>
                        <a:pt x="336" y="83"/>
                      </a:lnTo>
                      <a:lnTo>
                        <a:pt x="344" y="72"/>
                      </a:lnTo>
                      <a:lnTo>
                        <a:pt x="354" y="61"/>
                      </a:lnTo>
                      <a:lnTo>
                        <a:pt x="365" y="49"/>
                      </a:lnTo>
                      <a:lnTo>
                        <a:pt x="375" y="38"/>
                      </a:lnTo>
                      <a:lnTo>
                        <a:pt x="386" y="26"/>
                      </a:lnTo>
                      <a:lnTo>
                        <a:pt x="397" y="15"/>
                      </a:lnTo>
                      <a:lnTo>
                        <a:pt x="407" y="4"/>
                      </a:lnTo>
                      <a:lnTo>
                        <a:pt x="399" y="4"/>
                      </a:lnTo>
                      <a:lnTo>
                        <a:pt x="390" y="5"/>
                      </a:lnTo>
                      <a:lnTo>
                        <a:pt x="380" y="6"/>
                      </a:lnTo>
                      <a:lnTo>
                        <a:pt x="370" y="9"/>
                      </a:lnTo>
                      <a:lnTo>
                        <a:pt x="359" y="13"/>
                      </a:lnTo>
                      <a:lnTo>
                        <a:pt x="348" y="17"/>
                      </a:lnTo>
                      <a:lnTo>
                        <a:pt x="337" y="21"/>
                      </a:lnTo>
                      <a:lnTo>
                        <a:pt x="326" y="26"/>
                      </a:lnTo>
                      <a:lnTo>
                        <a:pt x="315" y="31"/>
                      </a:lnTo>
                      <a:lnTo>
                        <a:pt x="303" y="37"/>
                      </a:lnTo>
                      <a:lnTo>
                        <a:pt x="293" y="42"/>
                      </a:lnTo>
                      <a:lnTo>
                        <a:pt x="281" y="48"/>
                      </a:lnTo>
                      <a:lnTo>
                        <a:pt x="270" y="54"/>
                      </a:lnTo>
                      <a:lnTo>
                        <a:pt x="260" y="60"/>
                      </a:lnTo>
                      <a:lnTo>
                        <a:pt x="251" y="65"/>
                      </a:lnTo>
                      <a:lnTo>
                        <a:pt x="242" y="71"/>
                      </a:lnTo>
                      <a:lnTo>
                        <a:pt x="246" y="62"/>
                      </a:lnTo>
                      <a:lnTo>
                        <a:pt x="251" y="54"/>
                      </a:lnTo>
                      <a:lnTo>
                        <a:pt x="257" y="46"/>
                      </a:lnTo>
                      <a:lnTo>
                        <a:pt x="263" y="39"/>
                      </a:lnTo>
                      <a:lnTo>
                        <a:pt x="270" y="31"/>
                      </a:lnTo>
                      <a:lnTo>
                        <a:pt x="277" y="24"/>
                      </a:lnTo>
                      <a:lnTo>
                        <a:pt x="284" y="17"/>
                      </a:lnTo>
                      <a:lnTo>
                        <a:pt x="292" y="9"/>
                      </a:lnTo>
                      <a:lnTo>
                        <a:pt x="269" y="12"/>
                      </a:lnTo>
                      <a:lnTo>
                        <a:pt x="248" y="18"/>
                      </a:lnTo>
                      <a:lnTo>
                        <a:pt x="227" y="28"/>
                      </a:lnTo>
                      <a:lnTo>
                        <a:pt x="207" y="41"/>
                      </a:lnTo>
                      <a:lnTo>
                        <a:pt x="188" y="58"/>
                      </a:lnTo>
                      <a:lnTo>
                        <a:pt x="170" y="80"/>
                      </a:lnTo>
                      <a:lnTo>
                        <a:pt x="153" y="103"/>
                      </a:lnTo>
                      <a:lnTo>
                        <a:pt x="135" y="129"/>
                      </a:lnTo>
                      <a:lnTo>
                        <a:pt x="152" y="53"/>
                      </a:lnTo>
                      <a:lnTo>
                        <a:pt x="134" y="64"/>
                      </a:lnTo>
                      <a:lnTo>
                        <a:pt x="120" y="76"/>
                      </a:lnTo>
                      <a:lnTo>
                        <a:pt x="108" y="91"/>
                      </a:lnTo>
                      <a:lnTo>
                        <a:pt x="98" y="105"/>
                      </a:lnTo>
                      <a:lnTo>
                        <a:pt x="91" y="120"/>
                      </a:lnTo>
                      <a:lnTo>
                        <a:pt x="86" y="135"/>
                      </a:lnTo>
                      <a:lnTo>
                        <a:pt x="84" y="150"/>
                      </a:lnTo>
                      <a:lnTo>
                        <a:pt x="84" y="162"/>
                      </a:lnTo>
                      <a:lnTo>
                        <a:pt x="80" y="162"/>
                      </a:lnTo>
                      <a:lnTo>
                        <a:pt x="74" y="161"/>
                      </a:lnTo>
                      <a:lnTo>
                        <a:pt x="68" y="161"/>
                      </a:lnTo>
                      <a:lnTo>
                        <a:pt x="62" y="159"/>
                      </a:lnTo>
                      <a:lnTo>
                        <a:pt x="57" y="156"/>
                      </a:lnTo>
                      <a:lnTo>
                        <a:pt x="53" y="150"/>
                      </a:lnTo>
                      <a:lnTo>
                        <a:pt x="51" y="141"/>
                      </a:lnTo>
                      <a:lnTo>
                        <a:pt x="51" y="128"/>
                      </a:lnTo>
                      <a:lnTo>
                        <a:pt x="34" y="151"/>
                      </a:lnTo>
                      <a:lnTo>
                        <a:pt x="21" y="173"/>
                      </a:lnTo>
                      <a:lnTo>
                        <a:pt x="11" y="194"/>
                      </a:lnTo>
                      <a:lnTo>
                        <a:pt x="3" y="217"/>
                      </a:lnTo>
                      <a:lnTo>
                        <a:pt x="0" y="237"/>
                      </a:lnTo>
                      <a:lnTo>
                        <a:pt x="0" y="257"/>
                      </a:lnTo>
                      <a:lnTo>
                        <a:pt x="3" y="275"/>
                      </a:lnTo>
                      <a:lnTo>
                        <a:pt x="9" y="293"/>
                      </a:lnTo>
                      <a:lnTo>
                        <a:pt x="17" y="309"/>
                      </a:lnTo>
                      <a:lnTo>
                        <a:pt x="27" y="322"/>
                      </a:lnTo>
                      <a:lnTo>
                        <a:pt x="39" y="333"/>
                      </a:lnTo>
                      <a:lnTo>
                        <a:pt x="53" y="341"/>
                      </a:lnTo>
                      <a:lnTo>
                        <a:pt x="69" y="347"/>
                      </a:lnTo>
                      <a:lnTo>
                        <a:pt x="87" y="349"/>
                      </a:lnTo>
                      <a:lnTo>
                        <a:pt x="105" y="348"/>
                      </a:lnTo>
                      <a:lnTo>
                        <a:pt x="124" y="344"/>
                      </a:lnTo>
                      <a:lnTo>
                        <a:pt x="117" y="356"/>
                      </a:lnTo>
                      <a:lnTo>
                        <a:pt x="110" y="369"/>
                      </a:lnTo>
                      <a:lnTo>
                        <a:pt x="103" y="383"/>
                      </a:lnTo>
                      <a:lnTo>
                        <a:pt x="97" y="398"/>
                      </a:lnTo>
                      <a:lnTo>
                        <a:pt x="92" y="414"/>
                      </a:lnTo>
                      <a:lnTo>
                        <a:pt x="89" y="430"/>
                      </a:lnTo>
                      <a:lnTo>
                        <a:pt x="89" y="446"/>
                      </a:lnTo>
                      <a:lnTo>
                        <a:pt x="90" y="461"/>
                      </a:lnTo>
                      <a:lnTo>
                        <a:pt x="95" y="476"/>
                      </a:lnTo>
                      <a:lnTo>
                        <a:pt x="104" y="491"/>
                      </a:lnTo>
                      <a:lnTo>
                        <a:pt x="116" y="503"/>
                      </a:lnTo>
                      <a:lnTo>
                        <a:pt x="132" y="514"/>
                      </a:lnTo>
                      <a:lnTo>
                        <a:pt x="155" y="522"/>
                      </a:lnTo>
                      <a:lnTo>
                        <a:pt x="181" y="529"/>
                      </a:lnTo>
                      <a:lnTo>
                        <a:pt x="214" y="532"/>
                      </a:lnTo>
                      <a:lnTo>
                        <a:pt x="253" y="533"/>
                      </a:lnTo>
                      <a:lnTo>
                        <a:pt x="248" y="522"/>
                      </a:lnTo>
                      <a:lnTo>
                        <a:pt x="240" y="509"/>
                      </a:lnTo>
                      <a:lnTo>
                        <a:pt x="232" y="496"/>
                      </a:lnTo>
                      <a:lnTo>
                        <a:pt x="227" y="484"/>
                      </a:lnTo>
                      <a:lnTo>
                        <a:pt x="239" y="485"/>
                      </a:lnTo>
                      <a:lnTo>
                        <a:pt x="252" y="488"/>
                      </a:lnTo>
                      <a:lnTo>
                        <a:pt x="265" y="490"/>
                      </a:lnTo>
                      <a:lnTo>
                        <a:pt x="278" y="491"/>
                      </a:lnTo>
                      <a:lnTo>
                        <a:pt x="292" y="491"/>
                      </a:lnTo>
                      <a:lnTo>
                        <a:pt x="304" y="490"/>
                      </a:lnTo>
                      <a:lnTo>
                        <a:pt x="315" y="488"/>
                      </a:lnTo>
                      <a:lnTo>
                        <a:pt x="325" y="482"/>
                      </a:lnTo>
                      <a:lnTo>
                        <a:pt x="277" y="449"/>
                      </a:lnTo>
                      <a:lnTo>
                        <a:pt x="293" y="445"/>
                      </a:lnTo>
                      <a:lnTo>
                        <a:pt x="308" y="440"/>
                      </a:lnTo>
                      <a:lnTo>
                        <a:pt x="322" y="435"/>
                      </a:lnTo>
                      <a:lnTo>
                        <a:pt x="336" y="430"/>
                      </a:lnTo>
                      <a:lnTo>
                        <a:pt x="348" y="424"/>
                      </a:lnTo>
                      <a:lnTo>
                        <a:pt x="361" y="417"/>
                      </a:lnTo>
                      <a:lnTo>
                        <a:pt x="372" y="411"/>
                      </a:lnTo>
                      <a:lnTo>
                        <a:pt x="383" y="405"/>
                      </a:lnTo>
                      <a:lnTo>
                        <a:pt x="393" y="399"/>
                      </a:lnTo>
                      <a:lnTo>
                        <a:pt x="402" y="392"/>
                      </a:lnTo>
                      <a:lnTo>
                        <a:pt x="410" y="386"/>
                      </a:lnTo>
                      <a:lnTo>
                        <a:pt x="418" y="379"/>
                      </a:lnTo>
                      <a:lnTo>
                        <a:pt x="425" y="372"/>
                      </a:lnTo>
                      <a:lnTo>
                        <a:pt x="433" y="366"/>
                      </a:lnTo>
                      <a:lnTo>
                        <a:pt x="438" y="359"/>
                      </a:lnTo>
                      <a:lnTo>
                        <a:pt x="443" y="352"/>
                      </a:lnTo>
                      <a:lnTo>
                        <a:pt x="435" y="355"/>
                      </a:lnTo>
                      <a:lnTo>
                        <a:pt x="425" y="358"/>
                      </a:lnTo>
                      <a:lnTo>
                        <a:pt x="416" y="362"/>
                      </a:lnTo>
                      <a:lnTo>
                        <a:pt x="408" y="365"/>
                      </a:lnTo>
                      <a:lnTo>
                        <a:pt x="399" y="368"/>
                      </a:lnTo>
                      <a:lnTo>
                        <a:pt x="391" y="370"/>
                      </a:lnTo>
                      <a:lnTo>
                        <a:pt x="383" y="371"/>
                      </a:lnTo>
                      <a:lnTo>
                        <a:pt x="375" y="370"/>
                      </a:lnTo>
                      <a:lnTo>
                        <a:pt x="392" y="357"/>
                      </a:lnTo>
                      <a:lnTo>
                        <a:pt x="411" y="341"/>
                      </a:lnTo>
                      <a:lnTo>
                        <a:pt x="432" y="325"/>
                      </a:lnTo>
                      <a:lnTo>
                        <a:pt x="451" y="307"/>
                      </a:lnTo>
                      <a:lnTo>
                        <a:pt x="469" y="289"/>
                      </a:lnTo>
                      <a:lnTo>
                        <a:pt x="485" y="270"/>
                      </a:lnTo>
                      <a:lnTo>
                        <a:pt x="499" y="252"/>
                      </a:lnTo>
                      <a:lnTo>
                        <a:pt x="509" y="235"/>
                      </a:lnTo>
                      <a:lnTo>
                        <a:pt x="496" y="240"/>
                      </a:lnTo>
                      <a:lnTo>
                        <a:pt x="482" y="245"/>
                      </a:lnTo>
                      <a:lnTo>
                        <a:pt x="469" y="250"/>
                      </a:lnTo>
                      <a:lnTo>
                        <a:pt x="455" y="254"/>
                      </a:lnTo>
                      <a:lnTo>
                        <a:pt x="442" y="258"/>
                      </a:lnTo>
                      <a:lnTo>
                        <a:pt x="430" y="262"/>
                      </a:lnTo>
                      <a:lnTo>
                        <a:pt x="418" y="264"/>
                      </a:lnTo>
                      <a:lnTo>
                        <a:pt x="408" y="266"/>
                      </a:lnTo>
                      <a:lnTo>
                        <a:pt x="425" y="249"/>
                      </a:lnTo>
                      <a:lnTo>
                        <a:pt x="447" y="230"/>
                      </a:lnTo>
                      <a:lnTo>
                        <a:pt x="469" y="208"/>
                      </a:lnTo>
                      <a:lnTo>
                        <a:pt x="492" y="186"/>
                      </a:lnTo>
                      <a:lnTo>
                        <a:pt x="514" y="165"/>
                      </a:lnTo>
                      <a:lnTo>
                        <a:pt x="532" y="143"/>
                      </a:lnTo>
                      <a:lnTo>
                        <a:pt x="545" y="124"/>
                      </a:lnTo>
                      <a:lnTo>
                        <a:pt x="553" y="108"/>
                      </a:lnTo>
                      <a:lnTo>
                        <a:pt x="544" y="114"/>
                      </a:lnTo>
                      <a:lnTo>
                        <a:pt x="534" y="121"/>
                      </a:lnTo>
                      <a:lnTo>
                        <a:pt x="524" y="128"/>
                      </a:lnTo>
                      <a:lnTo>
                        <a:pt x="515" y="134"/>
                      </a:lnTo>
                      <a:lnTo>
                        <a:pt x="505" y="139"/>
                      </a:lnTo>
                      <a:lnTo>
                        <a:pt x="495" y="143"/>
                      </a:lnTo>
                      <a:lnTo>
                        <a:pt x="487" y="145"/>
                      </a:lnTo>
                      <a:lnTo>
                        <a:pt x="479" y="145"/>
                      </a:lnTo>
                      <a:lnTo>
                        <a:pt x="504" y="117"/>
                      </a:lnTo>
                      <a:lnTo>
                        <a:pt x="523" y="92"/>
                      </a:lnTo>
                      <a:lnTo>
                        <a:pt x="539" y="69"/>
                      </a:lnTo>
                      <a:lnTo>
                        <a:pt x="552" y="51"/>
                      </a:lnTo>
                      <a:lnTo>
                        <a:pt x="563" y="36"/>
                      </a:lnTo>
                      <a:lnTo>
                        <a:pt x="576" y="25"/>
                      </a:lnTo>
                      <a:lnTo>
                        <a:pt x="588" y="18"/>
                      </a:lnTo>
                      <a:lnTo>
                        <a:pt x="602" y="15"/>
                      </a:lnTo>
                      <a:close/>
                    </a:path>
                  </a:pathLst>
                </a:custGeom>
                <a:solidFill>
                  <a:srgbClr val="00A51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44" name="Freeform 205"/>
                <p:cNvSpPr>
                  <a:spLocks noChangeAspect="1"/>
                </p:cNvSpPr>
                <p:nvPr/>
              </p:nvSpPr>
              <p:spPr bwMode="auto">
                <a:xfrm>
                  <a:off x="5135" y="719"/>
                  <a:ext cx="202" cy="206"/>
                </a:xfrm>
                <a:custGeom>
                  <a:avLst/>
                  <a:gdLst>
                    <a:gd name="T0" fmla="*/ 8 w 406"/>
                    <a:gd name="T1" fmla="*/ 72 h 412"/>
                    <a:gd name="T2" fmla="*/ 12 w 406"/>
                    <a:gd name="T3" fmla="*/ 68 h 412"/>
                    <a:gd name="T4" fmla="*/ 19 w 406"/>
                    <a:gd name="T5" fmla="*/ 79 h 412"/>
                    <a:gd name="T6" fmla="*/ 32 w 406"/>
                    <a:gd name="T7" fmla="*/ 103 h 412"/>
                    <a:gd name="T8" fmla="*/ 28 w 406"/>
                    <a:gd name="T9" fmla="*/ 93 h 412"/>
                    <a:gd name="T10" fmla="*/ 20 w 406"/>
                    <a:gd name="T11" fmla="*/ 68 h 412"/>
                    <a:gd name="T12" fmla="*/ 22 w 406"/>
                    <a:gd name="T13" fmla="*/ 60 h 412"/>
                    <a:gd name="T14" fmla="*/ 26 w 406"/>
                    <a:gd name="T15" fmla="*/ 57 h 412"/>
                    <a:gd name="T16" fmla="*/ 34 w 406"/>
                    <a:gd name="T17" fmla="*/ 71 h 412"/>
                    <a:gd name="T18" fmla="*/ 55 w 406"/>
                    <a:gd name="T19" fmla="*/ 86 h 412"/>
                    <a:gd name="T20" fmla="*/ 44 w 406"/>
                    <a:gd name="T21" fmla="*/ 78 h 412"/>
                    <a:gd name="T22" fmla="*/ 32 w 406"/>
                    <a:gd name="T23" fmla="*/ 58 h 412"/>
                    <a:gd name="T24" fmla="*/ 35 w 406"/>
                    <a:gd name="T25" fmla="*/ 52 h 412"/>
                    <a:gd name="T26" fmla="*/ 39 w 406"/>
                    <a:gd name="T27" fmla="*/ 49 h 412"/>
                    <a:gd name="T28" fmla="*/ 46 w 406"/>
                    <a:gd name="T29" fmla="*/ 56 h 412"/>
                    <a:gd name="T30" fmla="*/ 69 w 406"/>
                    <a:gd name="T31" fmla="*/ 63 h 412"/>
                    <a:gd name="T32" fmla="*/ 66 w 406"/>
                    <a:gd name="T33" fmla="*/ 62 h 412"/>
                    <a:gd name="T34" fmla="*/ 47 w 406"/>
                    <a:gd name="T35" fmla="*/ 53 h 412"/>
                    <a:gd name="T36" fmla="*/ 48 w 406"/>
                    <a:gd name="T37" fmla="*/ 44 h 412"/>
                    <a:gd name="T38" fmla="*/ 57 w 406"/>
                    <a:gd name="T39" fmla="*/ 44 h 412"/>
                    <a:gd name="T40" fmla="*/ 70 w 406"/>
                    <a:gd name="T41" fmla="*/ 42 h 412"/>
                    <a:gd name="T42" fmla="*/ 85 w 406"/>
                    <a:gd name="T43" fmla="*/ 35 h 412"/>
                    <a:gd name="T44" fmla="*/ 75 w 406"/>
                    <a:gd name="T45" fmla="*/ 38 h 412"/>
                    <a:gd name="T46" fmla="*/ 53 w 406"/>
                    <a:gd name="T47" fmla="*/ 43 h 412"/>
                    <a:gd name="T48" fmla="*/ 54 w 406"/>
                    <a:gd name="T49" fmla="*/ 37 h 412"/>
                    <a:gd name="T50" fmla="*/ 69 w 406"/>
                    <a:gd name="T51" fmla="*/ 26 h 412"/>
                    <a:gd name="T52" fmla="*/ 86 w 406"/>
                    <a:gd name="T53" fmla="*/ 13 h 412"/>
                    <a:gd name="T54" fmla="*/ 99 w 406"/>
                    <a:gd name="T55" fmla="*/ 2 h 412"/>
                    <a:gd name="T56" fmla="*/ 92 w 406"/>
                    <a:gd name="T57" fmla="*/ 6 h 412"/>
                    <a:gd name="T58" fmla="*/ 76 w 406"/>
                    <a:gd name="T59" fmla="*/ 18 h 412"/>
                    <a:gd name="T60" fmla="*/ 61 w 406"/>
                    <a:gd name="T61" fmla="*/ 28 h 412"/>
                    <a:gd name="T62" fmla="*/ 51 w 406"/>
                    <a:gd name="T63" fmla="*/ 36 h 412"/>
                    <a:gd name="T64" fmla="*/ 55 w 406"/>
                    <a:gd name="T65" fmla="*/ 26 h 412"/>
                    <a:gd name="T66" fmla="*/ 70 w 406"/>
                    <a:gd name="T67" fmla="*/ 9 h 412"/>
                    <a:gd name="T68" fmla="*/ 56 w 406"/>
                    <a:gd name="T69" fmla="*/ 22 h 412"/>
                    <a:gd name="T70" fmla="*/ 44 w 406"/>
                    <a:gd name="T71" fmla="*/ 41 h 412"/>
                    <a:gd name="T72" fmla="*/ 41 w 406"/>
                    <a:gd name="T73" fmla="*/ 26 h 412"/>
                    <a:gd name="T74" fmla="*/ 53 w 406"/>
                    <a:gd name="T75" fmla="*/ 7 h 412"/>
                    <a:gd name="T76" fmla="*/ 37 w 406"/>
                    <a:gd name="T77" fmla="*/ 26 h 412"/>
                    <a:gd name="T78" fmla="*/ 38 w 406"/>
                    <a:gd name="T79" fmla="*/ 44 h 412"/>
                    <a:gd name="T80" fmla="*/ 35 w 406"/>
                    <a:gd name="T81" fmla="*/ 49 h 412"/>
                    <a:gd name="T82" fmla="*/ 30 w 406"/>
                    <a:gd name="T83" fmla="*/ 52 h 412"/>
                    <a:gd name="T84" fmla="*/ 23 w 406"/>
                    <a:gd name="T85" fmla="*/ 42 h 412"/>
                    <a:gd name="T86" fmla="*/ 23 w 406"/>
                    <a:gd name="T87" fmla="*/ 14 h 412"/>
                    <a:gd name="T88" fmla="*/ 17 w 406"/>
                    <a:gd name="T89" fmla="*/ 28 h 412"/>
                    <a:gd name="T90" fmla="*/ 24 w 406"/>
                    <a:gd name="T91" fmla="*/ 53 h 412"/>
                    <a:gd name="T92" fmla="*/ 23 w 406"/>
                    <a:gd name="T93" fmla="*/ 58 h 412"/>
                    <a:gd name="T94" fmla="*/ 19 w 406"/>
                    <a:gd name="T95" fmla="*/ 61 h 412"/>
                    <a:gd name="T96" fmla="*/ 8 w 406"/>
                    <a:gd name="T97" fmla="*/ 52 h 412"/>
                    <a:gd name="T98" fmla="*/ 2 w 406"/>
                    <a:gd name="T99" fmla="*/ 34 h 412"/>
                    <a:gd name="T100" fmla="*/ 2 w 406"/>
                    <a:gd name="T101" fmla="*/ 46 h 412"/>
                    <a:gd name="T102" fmla="*/ 13 w 406"/>
                    <a:gd name="T103" fmla="*/ 63 h 412"/>
                    <a:gd name="T104" fmla="*/ 10 w 406"/>
                    <a:gd name="T105" fmla="*/ 70 h 412"/>
                    <a:gd name="T106" fmla="*/ 4 w 406"/>
                    <a:gd name="T107" fmla="*/ 74 h 412"/>
                    <a:gd name="T108" fmla="*/ 3 w 406"/>
                    <a:gd name="T109" fmla="*/ 75 h 41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406"/>
                    <a:gd name="T166" fmla="*/ 0 h 412"/>
                    <a:gd name="T167" fmla="*/ 406 w 406"/>
                    <a:gd name="T168" fmla="*/ 412 h 412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406" h="412">
                      <a:moveTo>
                        <a:pt x="15" y="304"/>
                      </a:moveTo>
                      <a:lnTo>
                        <a:pt x="21" y="299"/>
                      </a:lnTo>
                      <a:lnTo>
                        <a:pt x="26" y="293"/>
                      </a:lnTo>
                      <a:lnTo>
                        <a:pt x="32" y="288"/>
                      </a:lnTo>
                      <a:lnTo>
                        <a:pt x="36" y="283"/>
                      </a:lnTo>
                      <a:lnTo>
                        <a:pt x="40" y="278"/>
                      </a:lnTo>
                      <a:lnTo>
                        <a:pt x="45" y="273"/>
                      </a:lnTo>
                      <a:lnTo>
                        <a:pt x="50" y="270"/>
                      </a:lnTo>
                      <a:lnTo>
                        <a:pt x="56" y="268"/>
                      </a:lnTo>
                      <a:lnTo>
                        <a:pt x="63" y="274"/>
                      </a:lnTo>
                      <a:lnTo>
                        <a:pt x="70" y="291"/>
                      </a:lnTo>
                      <a:lnTo>
                        <a:pt x="77" y="316"/>
                      </a:lnTo>
                      <a:lnTo>
                        <a:pt x="86" y="346"/>
                      </a:lnTo>
                      <a:lnTo>
                        <a:pt x="99" y="374"/>
                      </a:lnTo>
                      <a:lnTo>
                        <a:pt x="112" y="398"/>
                      </a:lnTo>
                      <a:lnTo>
                        <a:pt x="129" y="412"/>
                      </a:lnTo>
                      <a:lnTo>
                        <a:pt x="150" y="412"/>
                      </a:lnTo>
                      <a:lnTo>
                        <a:pt x="136" y="406"/>
                      </a:lnTo>
                      <a:lnTo>
                        <a:pt x="124" y="391"/>
                      </a:lnTo>
                      <a:lnTo>
                        <a:pt x="114" y="370"/>
                      </a:lnTo>
                      <a:lnTo>
                        <a:pt x="104" y="346"/>
                      </a:lnTo>
                      <a:lnTo>
                        <a:pt x="95" y="321"/>
                      </a:lnTo>
                      <a:lnTo>
                        <a:pt x="88" y="295"/>
                      </a:lnTo>
                      <a:lnTo>
                        <a:pt x="81" y="272"/>
                      </a:lnTo>
                      <a:lnTo>
                        <a:pt x="76" y="253"/>
                      </a:lnTo>
                      <a:lnTo>
                        <a:pt x="80" y="249"/>
                      </a:lnTo>
                      <a:lnTo>
                        <a:pt x="84" y="246"/>
                      </a:lnTo>
                      <a:lnTo>
                        <a:pt x="88" y="242"/>
                      </a:lnTo>
                      <a:lnTo>
                        <a:pt x="92" y="239"/>
                      </a:lnTo>
                      <a:lnTo>
                        <a:pt x="96" y="236"/>
                      </a:lnTo>
                      <a:lnTo>
                        <a:pt x="101" y="233"/>
                      </a:lnTo>
                      <a:lnTo>
                        <a:pt x="105" y="230"/>
                      </a:lnTo>
                      <a:lnTo>
                        <a:pt x="108" y="228"/>
                      </a:lnTo>
                      <a:lnTo>
                        <a:pt x="116" y="239"/>
                      </a:lnTo>
                      <a:lnTo>
                        <a:pt x="126" y="259"/>
                      </a:lnTo>
                      <a:lnTo>
                        <a:pt x="139" y="282"/>
                      </a:lnTo>
                      <a:lnTo>
                        <a:pt x="155" y="306"/>
                      </a:lnTo>
                      <a:lnTo>
                        <a:pt x="175" y="327"/>
                      </a:lnTo>
                      <a:lnTo>
                        <a:pt x="198" y="339"/>
                      </a:lnTo>
                      <a:lnTo>
                        <a:pt x="224" y="341"/>
                      </a:lnTo>
                      <a:lnTo>
                        <a:pt x="254" y="327"/>
                      </a:lnTo>
                      <a:lnTo>
                        <a:pt x="222" y="330"/>
                      </a:lnTo>
                      <a:lnTo>
                        <a:pt x="197" y="325"/>
                      </a:lnTo>
                      <a:lnTo>
                        <a:pt x="177" y="310"/>
                      </a:lnTo>
                      <a:lnTo>
                        <a:pt x="160" y="293"/>
                      </a:lnTo>
                      <a:lnTo>
                        <a:pt x="147" y="272"/>
                      </a:lnTo>
                      <a:lnTo>
                        <a:pt x="138" y="252"/>
                      </a:lnTo>
                      <a:lnTo>
                        <a:pt x="130" y="233"/>
                      </a:lnTo>
                      <a:lnTo>
                        <a:pt x="123" y="220"/>
                      </a:lnTo>
                      <a:lnTo>
                        <a:pt x="129" y="215"/>
                      </a:lnTo>
                      <a:lnTo>
                        <a:pt x="135" y="211"/>
                      </a:lnTo>
                      <a:lnTo>
                        <a:pt x="140" y="208"/>
                      </a:lnTo>
                      <a:lnTo>
                        <a:pt x="144" y="204"/>
                      </a:lnTo>
                      <a:lnTo>
                        <a:pt x="148" y="201"/>
                      </a:lnTo>
                      <a:lnTo>
                        <a:pt x="152" y="198"/>
                      </a:lnTo>
                      <a:lnTo>
                        <a:pt x="156" y="195"/>
                      </a:lnTo>
                      <a:lnTo>
                        <a:pt x="160" y="192"/>
                      </a:lnTo>
                      <a:lnTo>
                        <a:pt x="166" y="199"/>
                      </a:lnTo>
                      <a:lnTo>
                        <a:pt x="176" y="212"/>
                      </a:lnTo>
                      <a:lnTo>
                        <a:pt x="187" y="227"/>
                      </a:lnTo>
                      <a:lnTo>
                        <a:pt x="202" y="243"/>
                      </a:lnTo>
                      <a:lnTo>
                        <a:pt x="221" y="255"/>
                      </a:lnTo>
                      <a:lnTo>
                        <a:pt x="247" y="260"/>
                      </a:lnTo>
                      <a:lnTo>
                        <a:pt x="277" y="254"/>
                      </a:lnTo>
                      <a:lnTo>
                        <a:pt x="315" y="234"/>
                      </a:lnTo>
                      <a:lnTo>
                        <a:pt x="302" y="239"/>
                      </a:lnTo>
                      <a:lnTo>
                        <a:pt x="286" y="245"/>
                      </a:lnTo>
                      <a:lnTo>
                        <a:pt x="267" y="250"/>
                      </a:lnTo>
                      <a:lnTo>
                        <a:pt x="247" y="252"/>
                      </a:lnTo>
                      <a:lnTo>
                        <a:pt x="226" y="247"/>
                      </a:lnTo>
                      <a:lnTo>
                        <a:pt x="207" y="235"/>
                      </a:lnTo>
                      <a:lnTo>
                        <a:pt x="190" y="213"/>
                      </a:lnTo>
                      <a:lnTo>
                        <a:pt x="177" y="179"/>
                      </a:lnTo>
                      <a:lnTo>
                        <a:pt x="180" y="177"/>
                      </a:lnTo>
                      <a:lnTo>
                        <a:pt x="185" y="177"/>
                      </a:lnTo>
                      <a:lnTo>
                        <a:pt x="192" y="176"/>
                      </a:lnTo>
                      <a:lnTo>
                        <a:pt x="200" y="176"/>
                      </a:lnTo>
                      <a:lnTo>
                        <a:pt x="209" y="176"/>
                      </a:lnTo>
                      <a:lnTo>
                        <a:pt x="219" y="176"/>
                      </a:lnTo>
                      <a:lnTo>
                        <a:pt x="230" y="175"/>
                      </a:lnTo>
                      <a:lnTo>
                        <a:pt x="243" y="174"/>
                      </a:lnTo>
                      <a:lnTo>
                        <a:pt x="256" y="172"/>
                      </a:lnTo>
                      <a:lnTo>
                        <a:pt x="269" y="170"/>
                      </a:lnTo>
                      <a:lnTo>
                        <a:pt x="283" y="166"/>
                      </a:lnTo>
                      <a:lnTo>
                        <a:pt x="298" y="162"/>
                      </a:lnTo>
                      <a:lnTo>
                        <a:pt x="313" y="155"/>
                      </a:lnTo>
                      <a:lnTo>
                        <a:pt x="328" y="148"/>
                      </a:lnTo>
                      <a:lnTo>
                        <a:pt x="343" y="138"/>
                      </a:lnTo>
                      <a:lnTo>
                        <a:pt x="358" y="127"/>
                      </a:lnTo>
                      <a:lnTo>
                        <a:pt x="344" y="134"/>
                      </a:lnTo>
                      <a:lnTo>
                        <a:pt x="325" y="142"/>
                      </a:lnTo>
                      <a:lnTo>
                        <a:pt x="302" y="152"/>
                      </a:lnTo>
                      <a:lnTo>
                        <a:pt x="278" y="160"/>
                      </a:lnTo>
                      <a:lnTo>
                        <a:pt x="254" y="167"/>
                      </a:lnTo>
                      <a:lnTo>
                        <a:pt x="231" y="170"/>
                      </a:lnTo>
                      <a:lnTo>
                        <a:pt x="213" y="169"/>
                      </a:lnTo>
                      <a:lnTo>
                        <a:pt x="199" y="163"/>
                      </a:lnTo>
                      <a:lnTo>
                        <a:pt x="203" y="160"/>
                      </a:lnTo>
                      <a:lnTo>
                        <a:pt x="210" y="155"/>
                      </a:lnTo>
                      <a:lnTo>
                        <a:pt x="220" y="148"/>
                      </a:lnTo>
                      <a:lnTo>
                        <a:pt x="232" y="139"/>
                      </a:lnTo>
                      <a:lnTo>
                        <a:pt x="246" y="129"/>
                      </a:lnTo>
                      <a:lnTo>
                        <a:pt x="261" y="118"/>
                      </a:lnTo>
                      <a:lnTo>
                        <a:pt x="277" y="105"/>
                      </a:lnTo>
                      <a:lnTo>
                        <a:pt x="294" y="93"/>
                      </a:lnTo>
                      <a:lnTo>
                        <a:pt x="312" y="80"/>
                      </a:lnTo>
                      <a:lnTo>
                        <a:pt x="329" y="67"/>
                      </a:lnTo>
                      <a:lnTo>
                        <a:pt x="345" y="54"/>
                      </a:lnTo>
                      <a:lnTo>
                        <a:pt x="361" y="41"/>
                      </a:lnTo>
                      <a:lnTo>
                        <a:pt x="375" y="29"/>
                      </a:lnTo>
                      <a:lnTo>
                        <a:pt x="388" y="18"/>
                      </a:lnTo>
                      <a:lnTo>
                        <a:pt x="398" y="8"/>
                      </a:lnTo>
                      <a:lnTo>
                        <a:pt x="406" y="0"/>
                      </a:lnTo>
                      <a:lnTo>
                        <a:pt x="396" y="6"/>
                      </a:lnTo>
                      <a:lnTo>
                        <a:pt x="384" y="14"/>
                      </a:lnTo>
                      <a:lnTo>
                        <a:pt x="370" y="24"/>
                      </a:lnTo>
                      <a:lnTo>
                        <a:pt x="355" y="34"/>
                      </a:lnTo>
                      <a:lnTo>
                        <a:pt x="340" y="45"/>
                      </a:lnTo>
                      <a:lnTo>
                        <a:pt x="324" y="57"/>
                      </a:lnTo>
                      <a:lnTo>
                        <a:pt x="307" y="69"/>
                      </a:lnTo>
                      <a:lnTo>
                        <a:pt x="291" y="81"/>
                      </a:lnTo>
                      <a:lnTo>
                        <a:pt x="275" y="93"/>
                      </a:lnTo>
                      <a:lnTo>
                        <a:pt x="260" y="104"/>
                      </a:lnTo>
                      <a:lnTo>
                        <a:pt x="246" y="114"/>
                      </a:lnTo>
                      <a:lnTo>
                        <a:pt x="233" y="124"/>
                      </a:lnTo>
                      <a:lnTo>
                        <a:pt x="222" y="132"/>
                      </a:lnTo>
                      <a:lnTo>
                        <a:pt x="213" y="139"/>
                      </a:lnTo>
                      <a:lnTo>
                        <a:pt x="206" y="144"/>
                      </a:lnTo>
                      <a:lnTo>
                        <a:pt x="202" y="147"/>
                      </a:lnTo>
                      <a:lnTo>
                        <a:pt x="203" y="137"/>
                      </a:lnTo>
                      <a:lnTo>
                        <a:pt x="211" y="123"/>
                      </a:lnTo>
                      <a:lnTo>
                        <a:pt x="223" y="105"/>
                      </a:lnTo>
                      <a:lnTo>
                        <a:pt x="239" y="87"/>
                      </a:lnTo>
                      <a:lnTo>
                        <a:pt x="255" y="68"/>
                      </a:lnTo>
                      <a:lnTo>
                        <a:pt x="271" y="51"/>
                      </a:lnTo>
                      <a:lnTo>
                        <a:pt x="284" y="35"/>
                      </a:lnTo>
                      <a:lnTo>
                        <a:pt x="295" y="24"/>
                      </a:lnTo>
                      <a:lnTo>
                        <a:pt x="268" y="42"/>
                      </a:lnTo>
                      <a:lnTo>
                        <a:pt x="245" y="64"/>
                      </a:lnTo>
                      <a:lnTo>
                        <a:pt x="225" y="87"/>
                      </a:lnTo>
                      <a:lnTo>
                        <a:pt x="209" y="110"/>
                      </a:lnTo>
                      <a:lnTo>
                        <a:pt x="196" y="132"/>
                      </a:lnTo>
                      <a:lnTo>
                        <a:pt x="185" y="150"/>
                      </a:lnTo>
                      <a:lnTo>
                        <a:pt x="177" y="164"/>
                      </a:lnTo>
                      <a:lnTo>
                        <a:pt x="171" y="171"/>
                      </a:lnTo>
                      <a:lnTo>
                        <a:pt x="160" y="150"/>
                      </a:lnTo>
                      <a:lnTo>
                        <a:pt x="159" y="128"/>
                      </a:lnTo>
                      <a:lnTo>
                        <a:pt x="164" y="105"/>
                      </a:lnTo>
                      <a:lnTo>
                        <a:pt x="176" y="83"/>
                      </a:lnTo>
                      <a:lnTo>
                        <a:pt x="189" y="63"/>
                      </a:lnTo>
                      <a:lnTo>
                        <a:pt x="202" y="44"/>
                      </a:lnTo>
                      <a:lnTo>
                        <a:pt x="214" y="30"/>
                      </a:lnTo>
                      <a:lnTo>
                        <a:pt x="223" y="19"/>
                      </a:lnTo>
                      <a:lnTo>
                        <a:pt x="188" y="52"/>
                      </a:lnTo>
                      <a:lnTo>
                        <a:pt x="165" y="81"/>
                      </a:lnTo>
                      <a:lnTo>
                        <a:pt x="151" y="107"/>
                      </a:lnTo>
                      <a:lnTo>
                        <a:pt x="146" y="130"/>
                      </a:lnTo>
                      <a:lnTo>
                        <a:pt x="145" y="148"/>
                      </a:lnTo>
                      <a:lnTo>
                        <a:pt x="148" y="164"/>
                      </a:lnTo>
                      <a:lnTo>
                        <a:pt x="152" y="175"/>
                      </a:lnTo>
                      <a:lnTo>
                        <a:pt x="154" y="184"/>
                      </a:lnTo>
                      <a:lnTo>
                        <a:pt x="150" y="187"/>
                      </a:lnTo>
                      <a:lnTo>
                        <a:pt x="146" y="190"/>
                      </a:lnTo>
                      <a:lnTo>
                        <a:pt x="142" y="193"/>
                      </a:lnTo>
                      <a:lnTo>
                        <a:pt x="138" y="196"/>
                      </a:lnTo>
                      <a:lnTo>
                        <a:pt x="134" y="200"/>
                      </a:lnTo>
                      <a:lnTo>
                        <a:pt x="129" y="203"/>
                      </a:lnTo>
                      <a:lnTo>
                        <a:pt x="123" y="207"/>
                      </a:lnTo>
                      <a:lnTo>
                        <a:pt x="117" y="212"/>
                      </a:lnTo>
                      <a:lnTo>
                        <a:pt x="109" y="201"/>
                      </a:lnTo>
                      <a:lnTo>
                        <a:pt x="100" y="185"/>
                      </a:lnTo>
                      <a:lnTo>
                        <a:pt x="92" y="165"/>
                      </a:lnTo>
                      <a:lnTo>
                        <a:pt x="86" y="142"/>
                      </a:lnTo>
                      <a:lnTo>
                        <a:pt x="84" y="117"/>
                      </a:lnTo>
                      <a:lnTo>
                        <a:pt x="86" y="88"/>
                      </a:lnTo>
                      <a:lnTo>
                        <a:pt x="94" y="59"/>
                      </a:lnTo>
                      <a:lnTo>
                        <a:pt x="109" y="28"/>
                      </a:lnTo>
                      <a:lnTo>
                        <a:pt x="84" y="55"/>
                      </a:lnTo>
                      <a:lnTo>
                        <a:pt x="72" y="83"/>
                      </a:lnTo>
                      <a:lnTo>
                        <a:pt x="69" y="113"/>
                      </a:lnTo>
                      <a:lnTo>
                        <a:pt x="73" y="143"/>
                      </a:lnTo>
                      <a:lnTo>
                        <a:pt x="80" y="170"/>
                      </a:lnTo>
                      <a:lnTo>
                        <a:pt x="90" y="194"/>
                      </a:lnTo>
                      <a:lnTo>
                        <a:pt x="99" y="213"/>
                      </a:lnTo>
                      <a:lnTo>
                        <a:pt x="105" y="224"/>
                      </a:lnTo>
                      <a:lnTo>
                        <a:pt x="102" y="226"/>
                      </a:lnTo>
                      <a:lnTo>
                        <a:pt x="98" y="229"/>
                      </a:lnTo>
                      <a:lnTo>
                        <a:pt x="93" y="232"/>
                      </a:lnTo>
                      <a:lnTo>
                        <a:pt x="89" y="236"/>
                      </a:lnTo>
                      <a:lnTo>
                        <a:pt x="85" y="239"/>
                      </a:lnTo>
                      <a:lnTo>
                        <a:pt x="81" y="242"/>
                      </a:lnTo>
                      <a:lnTo>
                        <a:pt x="77" y="245"/>
                      </a:lnTo>
                      <a:lnTo>
                        <a:pt x="73" y="248"/>
                      </a:lnTo>
                      <a:lnTo>
                        <a:pt x="59" y="237"/>
                      </a:lnTo>
                      <a:lnTo>
                        <a:pt x="47" y="223"/>
                      </a:lnTo>
                      <a:lnTo>
                        <a:pt x="35" y="206"/>
                      </a:lnTo>
                      <a:lnTo>
                        <a:pt x="24" y="188"/>
                      </a:lnTo>
                      <a:lnTo>
                        <a:pt x="16" y="169"/>
                      </a:lnTo>
                      <a:lnTo>
                        <a:pt x="10" y="150"/>
                      </a:lnTo>
                      <a:lnTo>
                        <a:pt x="8" y="133"/>
                      </a:lnTo>
                      <a:lnTo>
                        <a:pt x="8" y="117"/>
                      </a:lnTo>
                      <a:lnTo>
                        <a:pt x="0" y="138"/>
                      </a:lnTo>
                      <a:lnTo>
                        <a:pt x="1" y="160"/>
                      </a:lnTo>
                      <a:lnTo>
                        <a:pt x="8" y="182"/>
                      </a:lnTo>
                      <a:lnTo>
                        <a:pt x="20" y="204"/>
                      </a:lnTo>
                      <a:lnTo>
                        <a:pt x="34" y="224"/>
                      </a:lnTo>
                      <a:lnTo>
                        <a:pt x="45" y="241"/>
                      </a:lnTo>
                      <a:lnTo>
                        <a:pt x="52" y="255"/>
                      </a:lnTo>
                      <a:lnTo>
                        <a:pt x="53" y="264"/>
                      </a:lnTo>
                      <a:lnTo>
                        <a:pt x="49" y="270"/>
                      </a:lnTo>
                      <a:lnTo>
                        <a:pt x="45" y="275"/>
                      </a:lnTo>
                      <a:lnTo>
                        <a:pt x="41" y="279"/>
                      </a:lnTo>
                      <a:lnTo>
                        <a:pt x="36" y="283"/>
                      </a:lnTo>
                      <a:lnTo>
                        <a:pt x="31" y="287"/>
                      </a:lnTo>
                      <a:lnTo>
                        <a:pt x="25" y="291"/>
                      </a:lnTo>
                      <a:lnTo>
                        <a:pt x="19" y="295"/>
                      </a:lnTo>
                      <a:lnTo>
                        <a:pt x="12" y="300"/>
                      </a:lnTo>
                      <a:lnTo>
                        <a:pt x="12" y="299"/>
                      </a:lnTo>
                      <a:lnTo>
                        <a:pt x="14" y="297"/>
                      </a:lnTo>
                      <a:lnTo>
                        <a:pt x="15" y="298"/>
                      </a:lnTo>
                      <a:lnTo>
                        <a:pt x="15" y="304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45" name="Freeform 206"/>
                <p:cNvSpPr>
                  <a:spLocks noChangeAspect="1"/>
                </p:cNvSpPr>
                <p:nvPr/>
              </p:nvSpPr>
              <p:spPr bwMode="auto">
                <a:xfrm>
                  <a:off x="4796" y="732"/>
                  <a:ext cx="331" cy="357"/>
                </a:xfrm>
                <a:custGeom>
                  <a:avLst/>
                  <a:gdLst>
                    <a:gd name="T0" fmla="*/ 57 w 662"/>
                    <a:gd name="T1" fmla="*/ 18 h 714"/>
                    <a:gd name="T2" fmla="*/ 53 w 662"/>
                    <a:gd name="T3" fmla="*/ 21 h 714"/>
                    <a:gd name="T4" fmla="*/ 48 w 662"/>
                    <a:gd name="T5" fmla="*/ 23 h 714"/>
                    <a:gd name="T6" fmla="*/ 44 w 662"/>
                    <a:gd name="T7" fmla="*/ 26 h 714"/>
                    <a:gd name="T8" fmla="*/ 42 w 662"/>
                    <a:gd name="T9" fmla="*/ 28 h 714"/>
                    <a:gd name="T10" fmla="*/ 38 w 662"/>
                    <a:gd name="T11" fmla="*/ 29 h 714"/>
                    <a:gd name="T12" fmla="*/ 31 w 662"/>
                    <a:gd name="T13" fmla="*/ 32 h 714"/>
                    <a:gd name="T14" fmla="*/ 24 w 662"/>
                    <a:gd name="T15" fmla="*/ 36 h 714"/>
                    <a:gd name="T16" fmla="*/ 18 w 662"/>
                    <a:gd name="T17" fmla="*/ 41 h 714"/>
                    <a:gd name="T18" fmla="*/ 11 w 662"/>
                    <a:gd name="T19" fmla="*/ 45 h 714"/>
                    <a:gd name="T20" fmla="*/ 6 w 662"/>
                    <a:gd name="T21" fmla="*/ 50 h 714"/>
                    <a:gd name="T22" fmla="*/ 3 w 662"/>
                    <a:gd name="T23" fmla="*/ 55 h 714"/>
                    <a:gd name="T24" fmla="*/ 1 w 662"/>
                    <a:gd name="T25" fmla="*/ 66 h 714"/>
                    <a:gd name="T26" fmla="*/ 0 w 662"/>
                    <a:gd name="T27" fmla="*/ 84 h 714"/>
                    <a:gd name="T28" fmla="*/ 5 w 662"/>
                    <a:gd name="T29" fmla="*/ 104 h 714"/>
                    <a:gd name="T30" fmla="*/ 20 w 662"/>
                    <a:gd name="T31" fmla="*/ 125 h 714"/>
                    <a:gd name="T32" fmla="*/ 39 w 662"/>
                    <a:gd name="T33" fmla="*/ 139 h 714"/>
                    <a:gd name="T34" fmla="*/ 51 w 662"/>
                    <a:gd name="T35" fmla="*/ 146 h 714"/>
                    <a:gd name="T36" fmla="*/ 61 w 662"/>
                    <a:gd name="T37" fmla="*/ 152 h 714"/>
                    <a:gd name="T38" fmla="*/ 70 w 662"/>
                    <a:gd name="T39" fmla="*/ 156 h 714"/>
                    <a:gd name="T40" fmla="*/ 77 w 662"/>
                    <a:gd name="T41" fmla="*/ 159 h 714"/>
                    <a:gd name="T42" fmla="*/ 83 w 662"/>
                    <a:gd name="T43" fmla="*/ 162 h 714"/>
                    <a:gd name="T44" fmla="*/ 88 w 662"/>
                    <a:gd name="T45" fmla="*/ 165 h 714"/>
                    <a:gd name="T46" fmla="*/ 93 w 662"/>
                    <a:gd name="T47" fmla="*/ 168 h 714"/>
                    <a:gd name="T48" fmla="*/ 99 w 662"/>
                    <a:gd name="T49" fmla="*/ 172 h 714"/>
                    <a:gd name="T50" fmla="*/ 108 w 662"/>
                    <a:gd name="T51" fmla="*/ 176 h 714"/>
                    <a:gd name="T52" fmla="*/ 117 w 662"/>
                    <a:gd name="T53" fmla="*/ 179 h 714"/>
                    <a:gd name="T54" fmla="*/ 129 w 662"/>
                    <a:gd name="T55" fmla="*/ 178 h 714"/>
                    <a:gd name="T56" fmla="*/ 139 w 662"/>
                    <a:gd name="T57" fmla="*/ 172 h 714"/>
                    <a:gd name="T58" fmla="*/ 147 w 662"/>
                    <a:gd name="T59" fmla="*/ 164 h 714"/>
                    <a:gd name="T60" fmla="*/ 152 w 662"/>
                    <a:gd name="T61" fmla="*/ 155 h 714"/>
                    <a:gd name="T62" fmla="*/ 154 w 662"/>
                    <a:gd name="T63" fmla="*/ 146 h 714"/>
                    <a:gd name="T64" fmla="*/ 153 w 662"/>
                    <a:gd name="T65" fmla="*/ 138 h 714"/>
                    <a:gd name="T66" fmla="*/ 155 w 662"/>
                    <a:gd name="T67" fmla="*/ 129 h 714"/>
                    <a:gd name="T68" fmla="*/ 157 w 662"/>
                    <a:gd name="T69" fmla="*/ 114 h 714"/>
                    <a:gd name="T70" fmla="*/ 162 w 662"/>
                    <a:gd name="T71" fmla="*/ 91 h 714"/>
                    <a:gd name="T72" fmla="*/ 166 w 662"/>
                    <a:gd name="T73" fmla="*/ 68 h 714"/>
                    <a:gd name="T74" fmla="*/ 165 w 662"/>
                    <a:gd name="T75" fmla="*/ 53 h 714"/>
                    <a:gd name="T76" fmla="*/ 162 w 662"/>
                    <a:gd name="T77" fmla="*/ 41 h 714"/>
                    <a:gd name="T78" fmla="*/ 156 w 662"/>
                    <a:gd name="T79" fmla="*/ 30 h 714"/>
                    <a:gd name="T80" fmla="*/ 149 w 662"/>
                    <a:gd name="T81" fmla="*/ 21 h 714"/>
                    <a:gd name="T82" fmla="*/ 142 w 662"/>
                    <a:gd name="T83" fmla="*/ 14 h 714"/>
                    <a:gd name="T84" fmla="*/ 134 w 662"/>
                    <a:gd name="T85" fmla="*/ 9 h 714"/>
                    <a:gd name="T86" fmla="*/ 127 w 662"/>
                    <a:gd name="T87" fmla="*/ 4 h 714"/>
                    <a:gd name="T88" fmla="*/ 122 w 662"/>
                    <a:gd name="T89" fmla="*/ 1 h 714"/>
                    <a:gd name="T90" fmla="*/ 116 w 662"/>
                    <a:gd name="T91" fmla="*/ 0 h 714"/>
                    <a:gd name="T92" fmla="*/ 109 w 662"/>
                    <a:gd name="T93" fmla="*/ 1 h 714"/>
                    <a:gd name="T94" fmla="*/ 102 w 662"/>
                    <a:gd name="T95" fmla="*/ 1 h 714"/>
                    <a:gd name="T96" fmla="*/ 95 w 662"/>
                    <a:gd name="T97" fmla="*/ 3 h 714"/>
                    <a:gd name="T98" fmla="*/ 89 w 662"/>
                    <a:gd name="T99" fmla="*/ 6 h 714"/>
                    <a:gd name="T100" fmla="*/ 83 w 662"/>
                    <a:gd name="T101" fmla="*/ 8 h 714"/>
                    <a:gd name="T102" fmla="*/ 80 w 662"/>
                    <a:gd name="T103" fmla="*/ 11 h 714"/>
                    <a:gd name="T104" fmla="*/ 77 w 662"/>
                    <a:gd name="T105" fmla="*/ 11 h 714"/>
                    <a:gd name="T106" fmla="*/ 73 w 662"/>
                    <a:gd name="T107" fmla="*/ 12 h 714"/>
                    <a:gd name="T108" fmla="*/ 67 w 662"/>
                    <a:gd name="T109" fmla="*/ 13 h 714"/>
                    <a:gd name="T110" fmla="*/ 61 w 662"/>
                    <a:gd name="T111" fmla="*/ 15 h 714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662"/>
                    <a:gd name="T169" fmla="*/ 0 h 714"/>
                    <a:gd name="T170" fmla="*/ 662 w 662"/>
                    <a:gd name="T171" fmla="*/ 714 h 714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662" h="714">
                      <a:moveTo>
                        <a:pt x="239" y="64"/>
                      </a:moveTo>
                      <a:lnTo>
                        <a:pt x="231" y="69"/>
                      </a:lnTo>
                      <a:lnTo>
                        <a:pt x="223" y="75"/>
                      </a:lnTo>
                      <a:lnTo>
                        <a:pt x="214" y="82"/>
                      </a:lnTo>
                      <a:lnTo>
                        <a:pt x="203" y="88"/>
                      </a:lnTo>
                      <a:lnTo>
                        <a:pt x="195" y="95"/>
                      </a:lnTo>
                      <a:lnTo>
                        <a:pt x="186" y="101"/>
                      </a:lnTo>
                      <a:lnTo>
                        <a:pt x="179" y="107"/>
                      </a:lnTo>
                      <a:lnTo>
                        <a:pt x="174" y="111"/>
                      </a:lnTo>
                      <a:lnTo>
                        <a:pt x="168" y="112"/>
                      </a:lnTo>
                      <a:lnTo>
                        <a:pt x="159" y="114"/>
                      </a:lnTo>
                      <a:lnTo>
                        <a:pt x="150" y="117"/>
                      </a:lnTo>
                      <a:lnTo>
                        <a:pt x="137" y="122"/>
                      </a:lnTo>
                      <a:lnTo>
                        <a:pt x="125" y="128"/>
                      </a:lnTo>
                      <a:lnTo>
                        <a:pt x="112" y="135"/>
                      </a:lnTo>
                      <a:lnTo>
                        <a:pt x="99" y="142"/>
                      </a:lnTo>
                      <a:lnTo>
                        <a:pt x="86" y="151"/>
                      </a:lnTo>
                      <a:lnTo>
                        <a:pt x="71" y="161"/>
                      </a:lnTo>
                      <a:lnTo>
                        <a:pt x="58" y="170"/>
                      </a:lnTo>
                      <a:lnTo>
                        <a:pt x="46" y="180"/>
                      </a:lnTo>
                      <a:lnTo>
                        <a:pt x="36" y="191"/>
                      </a:lnTo>
                      <a:lnTo>
                        <a:pt x="26" y="202"/>
                      </a:lnTo>
                      <a:lnTo>
                        <a:pt x="18" y="212"/>
                      </a:lnTo>
                      <a:lnTo>
                        <a:pt x="13" y="223"/>
                      </a:lnTo>
                      <a:lnTo>
                        <a:pt x="9" y="235"/>
                      </a:lnTo>
                      <a:lnTo>
                        <a:pt x="4" y="263"/>
                      </a:lnTo>
                      <a:lnTo>
                        <a:pt x="0" y="298"/>
                      </a:lnTo>
                      <a:lnTo>
                        <a:pt x="0" y="336"/>
                      </a:lnTo>
                      <a:lnTo>
                        <a:pt x="7" y="377"/>
                      </a:lnTo>
                      <a:lnTo>
                        <a:pt x="20" y="418"/>
                      </a:lnTo>
                      <a:lnTo>
                        <a:pt x="43" y="460"/>
                      </a:lnTo>
                      <a:lnTo>
                        <a:pt x="79" y="501"/>
                      </a:lnTo>
                      <a:lnTo>
                        <a:pt x="126" y="537"/>
                      </a:lnTo>
                      <a:lnTo>
                        <a:pt x="155" y="554"/>
                      </a:lnTo>
                      <a:lnTo>
                        <a:pt x="181" y="570"/>
                      </a:lnTo>
                      <a:lnTo>
                        <a:pt x="204" y="583"/>
                      </a:lnTo>
                      <a:lnTo>
                        <a:pt x="226" y="595"/>
                      </a:lnTo>
                      <a:lnTo>
                        <a:pt x="245" y="605"/>
                      </a:lnTo>
                      <a:lnTo>
                        <a:pt x="263" y="613"/>
                      </a:lnTo>
                      <a:lnTo>
                        <a:pt x="279" y="621"/>
                      </a:lnTo>
                      <a:lnTo>
                        <a:pt x="295" y="628"/>
                      </a:lnTo>
                      <a:lnTo>
                        <a:pt x="308" y="635"/>
                      </a:lnTo>
                      <a:lnTo>
                        <a:pt x="321" y="641"/>
                      </a:lnTo>
                      <a:lnTo>
                        <a:pt x="332" y="646"/>
                      </a:lnTo>
                      <a:lnTo>
                        <a:pt x="343" y="651"/>
                      </a:lnTo>
                      <a:lnTo>
                        <a:pt x="355" y="657"/>
                      </a:lnTo>
                      <a:lnTo>
                        <a:pt x="365" y="663"/>
                      </a:lnTo>
                      <a:lnTo>
                        <a:pt x="375" y="669"/>
                      </a:lnTo>
                      <a:lnTo>
                        <a:pt x="385" y="676"/>
                      </a:lnTo>
                      <a:lnTo>
                        <a:pt x="398" y="685"/>
                      </a:lnTo>
                      <a:lnTo>
                        <a:pt x="413" y="694"/>
                      </a:lnTo>
                      <a:lnTo>
                        <a:pt x="432" y="703"/>
                      </a:lnTo>
                      <a:lnTo>
                        <a:pt x="451" y="709"/>
                      </a:lnTo>
                      <a:lnTo>
                        <a:pt x="471" y="713"/>
                      </a:lnTo>
                      <a:lnTo>
                        <a:pt x="492" y="714"/>
                      </a:lnTo>
                      <a:lnTo>
                        <a:pt x="515" y="710"/>
                      </a:lnTo>
                      <a:lnTo>
                        <a:pt x="536" y="701"/>
                      </a:lnTo>
                      <a:lnTo>
                        <a:pt x="556" y="688"/>
                      </a:lnTo>
                      <a:lnTo>
                        <a:pt x="574" y="673"/>
                      </a:lnTo>
                      <a:lnTo>
                        <a:pt x="588" y="655"/>
                      </a:lnTo>
                      <a:lnTo>
                        <a:pt x="599" y="637"/>
                      </a:lnTo>
                      <a:lnTo>
                        <a:pt x="607" y="617"/>
                      </a:lnTo>
                      <a:lnTo>
                        <a:pt x="612" y="598"/>
                      </a:lnTo>
                      <a:lnTo>
                        <a:pt x="614" y="581"/>
                      </a:lnTo>
                      <a:lnTo>
                        <a:pt x="613" y="565"/>
                      </a:lnTo>
                      <a:lnTo>
                        <a:pt x="612" y="550"/>
                      </a:lnTo>
                      <a:lnTo>
                        <a:pt x="613" y="534"/>
                      </a:lnTo>
                      <a:lnTo>
                        <a:pt x="617" y="515"/>
                      </a:lnTo>
                      <a:lnTo>
                        <a:pt x="622" y="489"/>
                      </a:lnTo>
                      <a:lnTo>
                        <a:pt x="628" y="458"/>
                      </a:lnTo>
                      <a:lnTo>
                        <a:pt x="637" y="417"/>
                      </a:lnTo>
                      <a:lnTo>
                        <a:pt x="647" y="367"/>
                      </a:lnTo>
                      <a:lnTo>
                        <a:pt x="658" y="304"/>
                      </a:lnTo>
                      <a:lnTo>
                        <a:pt x="662" y="271"/>
                      </a:lnTo>
                      <a:lnTo>
                        <a:pt x="662" y="242"/>
                      </a:lnTo>
                      <a:lnTo>
                        <a:pt x="659" y="213"/>
                      </a:lnTo>
                      <a:lnTo>
                        <a:pt x="653" y="187"/>
                      </a:lnTo>
                      <a:lnTo>
                        <a:pt x="645" y="163"/>
                      </a:lnTo>
                      <a:lnTo>
                        <a:pt x="635" y="141"/>
                      </a:lnTo>
                      <a:lnTo>
                        <a:pt x="622" y="120"/>
                      </a:lnTo>
                      <a:lnTo>
                        <a:pt x="609" y="102"/>
                      </a:lnTo>
                      <a:lnTo>
                        <a:pt x="595" y="84"/>
                      </a:lnTo>
                      <a:lnTo>
                        <a:pt x="580" y="69"/>
                      </a:lnTo>
                      <a:lnTo>
                        <a:pt x="566" y="56"/>
                      </a:lnTo>
                      <a:lnTo>
                        <a:pt x="550" y="44"/>
                      </a:lnTo>
                      <a:lnTo>
                        <a:pt x="536" y="34"/>
                      </a:lnTo>
                      <a:lnTo>
                        <a:pt x="523" y="25"/>
                      </a:lnTo>
                      <a:lnTo>
                        <a:pt x="511" y="16"/>
                      </a:lnTo>
                      <a:lnTo>
                        <a:pt x="501" y="10"/>
                      </a:lnTo>
                      <a:lnTo>
                        <a:pt x="490" y="5"/>
                      </a:lnTo>
                      <a:lnTo>
                        <a:pt x="479" y="2"/>
                      </a:lnTo>
                      <a:lnTo>
                        <a:pt x="466" y="0"/>
                      </a:lnTo>
                      <a:lnTo>
                        <a:pt x="453" y="0"/>
                      </a:lnTo>
                      <a:lnTo>
                        <a:pt x="439" y="1"/>
                      </a:lnTo>
                      <a:lnTo>
                        <a:pt x="425" y="2"/>
                      </a:lnTo>
                      <a:lnTo>
                        <a:pt x="410" y="5"/>
                      </a:lnTo>
                      <a:lnTo>
                        <a:pt x="396" y="8"/>
                      </a:lnTo>
                      <a:lnTo>
                        <a:pt x="382" y="12"/>
                      </a:lnTo>
                      <a:lnTo>
                        <a:pt x="369" y="17"/>
                      </a:lnTo>
                      <a:lnTo>
                        <a:pt x="357" y="23"/>
                      </a:lnTo>
                      <a:lnTo>
                        <a:pt x="345" y="27"/>
                      </a:lnTo>
                      <a:lnTo>
                        <a:pt x="335" y="32"/>
                      </a:lnTo>
                      <a:lnTo>
                        <a:pt x="326" y="37"/>
                      </a:lnTo>
                      <a:lnTo>
                        <a:pt x="320" y="42"/>
                      </a:lnTo>
                      <a:lnTo>
                        <a:pt x="315" y="46"/>
                      </a:lnTo>
                      <a:lnTo>
                        <a:pt x="308" y="47"/>
                      </a:lnTo>
                      <a:lnTo>
                        <a:pt x="300" y="48"/>
                      </a:lnTo>
                      <a:lnTo>
                        <a:pt x="290" y="49"/>
                      </a:lnTo>
                      <a:lnTo>
                        <a:pt x="278" y="51"/>
                      </a:lnTo>
                      <a:lnTo>
                        <a:pt x="267" y="54"/>
                      </a:lnTo>
                      <a:lnTo>
                        <a:pt x="257" y="56"/>
                      </a:lnTo>
                      <a:lnTo>
                        <a:pt x="247" y="60"/>
                      </a:lnTo>
                      <a:lnTo>
                        <a:pt x="239" y="64"/>
                      </a:lnTo>
                      <a:close/>
                    </a:path>
                  </a:pathLst>
                </a:custGeom>
                <a:solidFill>
                  <a:srgbClr val="FF19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46" name="Freeform 207"/>
                <p:cNvSpPr>
                  <a:spLocks noChangeAspect="1"/>
                </p:cNvSpPr>
                <p:nvPr/>
              </p:nvSpPr>
              <p:spPr bwMode="auto">
                <a:xfrm>
                  <a:off x="4896" y="761"/>
                  <a:ext cx="65" cy="129"/>
                </a:xfrm>
                <a:custGeom>
                  <a:avLst/>
                  <a:gdLst>
                    <a:gd name="T0" fmla="*/ 6 w 130"/>
                    <a:gd name="T1" fmla="*/ 6 h 259"/>
                    <a:gd name="T2" fmla="*/ 4 w 130"/>
                    <a:gd name="T3" fmla="*/ 13 h 259"/>
                    <a:gd name="T4" fmla="*/ 4 w 130"/>
                    <a:gd name="T5" fmla="*/ 21 h 259"/>
                    <a:gd name="T6" fmla="*/ 6 w 130"/>
                    <a:gd name="T7" fmla="*/ 28 h 259"/>
                    <a:gd name="T8" fmla="*/ 8 w 130"/>
                    <a:gd name="T9" fmla="*/ 36 h 259"/>
                    <a:gd name="T10" fmla="*/ 10 w 130"/>
                    <a:gd name="T11" fmla="*/ 44 h 259"/>
                    <a:gd name="T12" fmla="*/ 9 w 130"/>
                    <a:gd name="T13" fmla="*/ 51 h 259"/>
                    <a:gd name="T14" fmla="*/ 6 w 130"/>
                    <a:gd name="T15" fmla="*/ 58 h 259"/>
                    <a:gd name="T16" fmla="*/ 0 w 130"/>
                    <a:gd name="T17" fmla="*/ 64 h 259"/>
                    <a:gd name="T18" fmla="*/ 5 w 130"/>
                    <a:gd name="T19" fmla="*/ 64 h 259"/>
                    <a:gd name="T20" fmla="*/ 11 w 130"/>
                    <a:gd name="T21" fmla="*/ 63 h 259"/>
                    <a:gd name="T22" fmla="*/ 15 w 130"/>
                    <a:gd name="T23" fmla="*/ 61 h 259"/>
                    <a:gd name="T24" fmla="*/ 19 w 130"/>
                    <a:gd name="T25" fmla="*/ 57 h 259"/>
                    <a:gd name="T26" fmla="*/ 23 w 130"/>
                    <a:gd name="T27" fmla="*/ 53 h 259"/>
                    <a:gd name="T28" fmla="*/ 26 w 130"/>
                    <a:gd name="T29" fmla="*/ 48 h 259"/>
                    <a:gd name="T30" fmla="*/ 28 w 130"/>
                    <a:gd name="T31" fmla="*/ 43 h 259"/>
                    <a:gd name="T32" fmla="*/ 30 w 130"/>
                    <a:gd name="T33" fmla="*/ 37 h 259"/>
                    <a:gd name="T34" fmla="*/ 32 w 130"/>
                    <a:gd name="T35" fmla="*/ 31 h 259"/>
                    <a:gd name="T36" fmla="*/ 33 w 130"/>
                    <a:gd name="T37" fmla="*/ 26 h 259"/>
                    <a:gd name="T38" fmla="*/ 33 w 130"/>
                    <a:gd name="T39" fmla="*/ 20 h 259"/>
                    <a:gd name="T40" fmla="*/ 32 w 130"/>
                    <a:gd name="T41" fmla="*/ 15 h 259"/>
                    <a:gd name="T42" fmla="*/ 30 w 130"/>
                    <a:gd name="T43" fmla="*/ 11 h 259"/>
                    <a:gd name="T44" fmla="*/ 29 w 130"/>
                    <a:gd name="T45" fmla="*/ 7 h 259"/>
                    <a:gd name="T46" fmla="*/ 26 w 130"/>
                    <a:gd name="T47" fmla="*/ 4 h 259"/>
                    <a:gd name="T48" fmla="*/ 23 w 130"/>
                    <a:gd name="T49" fmla="*/ 2 h 259"/>
                    <a:gd name="T50" fmla="*/ 19 w 130"/>
                    <a:gd name="T51" fmla="*/ 1 h 259"/>
                    <a:gd name="T52" fmla="*/ 17 w 130"/>
                    <a:gd name="T53" fmla="*/ 0 h 259"/>
                    <a:gd name="T54" fmla="*/ 14 w 130"/>
                    <a:gd name="T55" fmla="*/ 0 h 259"/>
                    <a:gd name="T56" fmla="*/ 12 w 130"/>
                    <a:gd name="T57" fmla="*/ 0 h 259"/>
                    <a:gd name="T58" fmla="*/ 10 w 130"/>
                    <a:gd name="T59" fmla="*/ 0 h 259"/>
                    <a:gd name="T60" fmla="*/ 8 w 130"/>
                    <a:gd name="T61" fmla="*/ 2 h 259"/>
                    <a:gd name="T62" fmla="*/ 7 w 130"/>
                    <a:gd name="T63" fmla="*/ 4 h 259"/>
                    <a:gd name="T64" fmla="*/ 6 w 130"/>
                    <a:gd name="T65" fmla="*/ 6 h 25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30"/>
                    <a:gd name="T100" fmla="*/ 0 h 259"/>
                    <a:gd name="T101" fmla="*/ 130 w 130"/>
                    <a:gd name="T102" fmla="*/ 259 h 25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30" h="259">
                      <a:moveTo>
                        <a:pt x="25" y="26"/>
                      </a:moveTo>
                      <a:lnTo>
                        <a:pt x="17" y="55"/>
                      </a:lnTo>
                      <a:lnTo>
                        <a:pt x="18" y="84"/>
                      </a:lnTo>
                      <a:lnTo>
                        <a:pt x="25" y="115"/>
                      </a:lnTo>
                      <a:lnTo>
                        <a:pt x="34" y="145"/>
                      </a:lnTo>
                      <a:lnTo>
                        <a:pt x="40" y="176"/>
                      </a:lnTo>
                      <a:lnTo>
                        <a:pt x="39" y="205"/>
                      </a:lnTo>
                      <a:lnTo>
                        <a:pt x="27" y="232"/>
                      </a:lnTo>
                      <a:lnTo>
                        <a:pt x="0" y="259"/>
                      </a:lnTo>
                      <a:lnTo>
                        <a:pt x="23" y="259"/>
                      </a:lnTo>
                      <a:lnTo>
                        <a:pt x="44" y="254"/>
                      </a:lnTo>
                      <a:lnTo>
                        <a:pt x="62" y="244"/>
                      </a:lnTo>
                      <a:lnTo>
                        <a:pt x="79" y="229"/>
                      </a:lnTo>
                      <a:lnTo>
                        <a:pt x="94" y="213"/>
                      </a:lnTo>
                      <a:lnTo>
                        <a:pt x="106" y="194"/>
                      </a:lnTo>
                      <a:lnTo>
                        <a:pt x="115" y="173"/>
                      </a:lnTo>
                      <a:lnTo>
                        <a:pt x="123" y="150"/>
                      </a:lnTo>
                      <a:lnTo>
                        <a:pt x="128" y="127"/>
                      </a:lnTo>
                      <a:lnTo>
                        <a:pt x="130" y="105"/>
                      </a:lnTo>
                      <a:lnTo>
                        <a:pt x="130" y="82"/>
                      </a:lnTo>
                      <a:lnTo>
                        <a:pt x="128" y="62"/>
                      </a:lnTo>
                      <a:lnTo>
                        <a:pt x="123" y="44"/>
                      </a:lnTo>
                      <a:lnTo>
                        <a:pt x="116" y="28"/>
                      </a:lnTo>
                      <a:lnTo>
                        <a:pt x="106" y="17"/>
                      </a:lnTo>
                      <a:lnTo>
                        <a:pt x="93" y="9"/>
                      </a:lnTo>
                      <a:lnTo>
                        <a:pt x="79" y="4"/>
                      </a:lnTo>
                      <a:lnTo>
                        <a:pt x="68" y="1"/>
                      </a:lnTo>
                      <a:lnTo>
                        <a:pt x="57" y="0"/>
                      </a:lnTo>
                      <a:lnTo>
                        <a:pt x="48" y="0"/>
                      </a:lnTo>
                      <a:lnTo>
                        <a:pt x="41" y="3"/>
                      </a:lnTo>
                      <a:lnTo>
                        <a:pt x="34" y="8"/>
                      </a:lnTo>
                      <a:lnTo>
                        <a:pt x="29" y="16"/>
                      </a:lnTo>
                      <a:lnTo>
                        <a:pt x="25" y="26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47" name="Freeform 208"/>
                <p:cNvSpPr>
                  <a:spLocks noChangeAspect="1"/>
                </p:cNvSpPr>
                <p:nvPr/>
              </p:nvSpPr>
              <p:spPr bwMode="auto">
                <a:xfrm>
                  <a:off x="4808" y="757"/>
                  <a:ext cx="115" cy="107"/>
                </a:xfrm>
                <a:custGeom>
                  <a:avLst/>
                  <a:gdLst>
                    <a:gd name="T0" fmla="*/ 58 w 229"/>
                    <a:gd name="T1" fmla="*/ 0 h 212"/>
                    <a:gd name="T2" fmla="*/ 53 w 229"/>
                    <a:gd name="T3" fmla="*/ 1 h 212"/>
                    <a:gd name="T4" fmla="*/ 47 w 229"/>
                    <a:gd name="T5" fmla="*/ 2 h 212"/>
                    <a:gd name="T6" fmla="*/ 41 w 229"/>
                    <a:gd name="T7" fmla="*/ 5 h 212"/>
                    <a:gd name="T8" fmla="*/ 35 w 229"/>
                    <a:gd name="T9" fmla="*/ 9 h 212"/>
                    <a:gd name="T10" fmla="*/ 30 w 229"/>
                    <a:gd name="T11" fmla="*/ 14 h 212"/>
                    <a:gd name="T12" fmla="*/ 25 w 229"/>
                    <a:gd name="T13" fmla="*/ 19 h 212"/>
                    <a:gd name="T14" fmla="*/ 22 w 229"/>
                    <a:gd name="T15" fmla="*/ 25 h 212"/>
                    <a:gd name="T16" fmla="*/ 21 w 229"/>
                    <a:gd name="T17" fmla="*/ 31 h 212"/>
                    <a:gd name="T18" fmla="*/ 20 w 229"/>
                    <a:gd name="T19" fmla="*/ 36 h 212"/>
                    <a:gd name="T20" fmla="*/ 18 w 229"/>
                    <a:gd name="T21" fmla="*/ 40 h 212"/>
                    <a:gd name="T22" fmla="*/ 16 w 229"/>
                    <a:gd name="T23" fmla="*/ 45 h 212"/>
                    <a:gd name="T24" fmla="*/ 13 w 229"/>
                    <a:gd name="T25" fmla="*/ 48 h 212"/>
                    <a:gd name="T26" fmla="*/ 10 w 229"/>
                    <a:gd name="T27" fmla="*/ 50 h 212"/>
                    <a:gd name="T28" fmla="*/ 7 w 229"/>
                    <a:gd name="T29" fmla="*/ 52 h 212"/>
                    <a:gd name="T30" fmla="*/ 3 w 229"/>
                    <a:gd name="T31" fmla="*/ 53 h 212"/>
                    <a:gd name="T32" fmla="*/ 0 w 229"/>
                    <a:gd name="T33" fmla="*/ 52 h 212"/>
                    <a:gd name="T34" fmla="*/ 4 w 229"/>
                    <a:gd name="T35" fmla="*/ 53 h 212"/>
                    <a:gd name="T36" fmla="*/ 7 w 229"/>
                    <a:gd name="T37" fmla="*/ 54 h 212"/>
                    <a:gd name="T38" fmla="*/ 10 w 229"/>
                    <a:gd name="T39" fmla="*/ 54 h 212"/>
                    <a:gd name="T40" fmla="*/ 14 w 229"/>
                    <a:gd name="T41" fmla="*/ 53 h 212"/>
                    <a:gd name="T42" fmla="*/ 17 w 229"/>
                    <a:gd name="T43" fmla="*/ 52 h 212"/>
                    <a:gd name="T44" fmla="*/ 20 w 229"/>
                    <a:gd name="T45" fmla="*/ 51 h 212"/>
                    <a:gd name="T46" fmla="*/ 23 w 229"/>
                    <a:gd name="T47" fmla="*/ 49 h 212"/>
                    <a:gd name="T48" fmla="*/ 27 w 229"/>
                    <a:gd name="T49" fmla="*/ 47 h 212"/>
                    <a:gd name="T50" fmla="*/ 29 w 229"/>
                    <a:gd name="T51" fmla="*/ 45 h 212"/>
                    <a:gd name="T52" fmla="*/ 32 w 229"/>
                    <a:gd name="T53" fmla="*/ 43 h 212"/>
                    <a:gd name="T54" fmla="*/ 35 w 229"/>
                    <a:gd name="T55" fmla="*/ 41 h 212"/>
                    <a:gd name="T56" fmla="*/ 37 w 229"/>
                    <a:gd name="T57" fmla="*/ 38 h 212"/>
                    <a:gd name="T58" fmla="*/ 39 w 229"/>
                    <a:gd name="T59" fmla="*/ 36 h 212"/>
                    <a:gd name="T60" fmla="*/ 40 w 229"/>
                    <a:gd name="T61" fmla="*/ 34 h 212"/>
                    <a:gd name="T62" fmla="*/ 41 w 229"/>
                    <a:gd name="T63" fmla="*/ 32 h 212"/>
                    <a:gd name="T64" fmla="*/ 42 w 229"/>
                    <a:gd name="T65" fmla="*/ 30 h 212"/>
                    <a:gd name="T66" fmla="*/ 43 w 229"/>
                    <a:gd name="T67" fmla="*/ 26 h 212"/>
                    <a:gd name="T68" fmla="*/ 45 w 229"/>
                    <a:gd name="T69" fmla="*/ 22 h 212"/>
                    <a:gd name="T70" fmla="*/ 46 w 229"/>
                    <a:gd name="T71" fmla="*/ 17 h 212"/>
                    <a:gd name="T72" fmla="*/ 49 w 229"/>
                    <a:gd name="T73" fmla="*/ 13 h 212"/>
                    <a:gd name="T74" fmla="*/ 51 w 229"/>
                    <a:gd name="T75" fmla="*/ 8 h 212"/>
                    <a:gd name="T76" fmla="*/ 53 w 229"/>
                    <a:gd name="T77" fmla="*/ 5 h 212"/>
                    <a:gd name="T78" fmla="*/ 55 w 229"/>
                    <a:gd name="T79" fmla="*/ 2 h 212"/>
                    <a:gd name="T80" fmla="*/ 58 w 229"/>
                    <a:gd name="T81" fmla="*/ 0 h 212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229"/>
                    <a:gd name="T124" fmla="*/ 0 h 212"/>
                    <a:gd name="T125" fmla="*/ 229 w 229"/>
                    <a:gd name="T126" fmla="*/ 212 h 212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229" h="212">
                      <a:moveTo>
                        <a:pt x="229" y="0"/>
                      </a:moveTo>
                      <a:lnTo>
                        <a:pt x="209" y="1"/>
                      </a:lnTo>
                      <a:lnTo>
                        <a:pt x="186" y="7"/>
                      </a:lnTo>
                      <a:lnTo>
                        <a:pt x="162" y="19"/>
                      </a:lnTo>
                      <a:lnTo>
                        <a:pt x="140" y="35"/>
                      </a:lnTo>
                      <a:lnTo>
                        <a:pt x="118" y="55"/>
                      </a:lnTo>
                      <a:lnTo>
                        <a:pt x="100" y="76"/>
                      </a:lnTo>
                      <a:lnTo>
                        <a:pt x="88" y="97"/>
                      </a:lnTo>
                      <a:lnTo>
                        <a:pt x="83" y="120"/>
                      </a:lnTo>
                      <a:lnTo>
                        <a:pt x="79" y="140"/>
                      </a:lnTo>
                      <a:lnTo>
                        <a:pt x="72" y="159"/>
                      </a:lnTo>
                      <a:lnTo>
                        <a:pt x="63" y="176"/>
                      </a:lnTo>
                      <a:lnTo>
                        <a:pt x="52" y="189"/>
                      </a:lnTo>
                      <a:lnTo>
                        <a:pt x="38" y="199"/>
                      </a:lnTo>
                      <a:lnTo>
                        <a:pt x="25" y="205"/>
                      </a:lnTo>
                      <a:lnTo>
                        <a:pt x="12" y="208"/>
                      </a:lnTo>
                      <a:lnTo>
                        <a:pt x="0" y="206"/>
                      </a:lnTo>
                      <a:lnTo>
                        <a:pt x="13" y="210"/>
                      </a:lnTo>
                      <a:lnTo>
                        <a:pt x="26" y="212"/>
                      </a:lnTo>
                      <a:lnTo>
                        <a:pt x="39" y="212"/>
                      </a:lnTo>
                      <a:lnTo>
                        <a:pt x="54" y="210"/>
                      </a:lnTo>
                      <a:lnTo>
                        <a:pt x="67" y="206"/>
                      </a:lnTo>
                      <a:lnTo>
                        <a:pt x="80" y="201"/>
                      </a:lnTo>
                      <a:lnTo>
                        <a:pt x="92" y="194"/>
                      </a:lnTo>
                      <a:lnTo>
                        <a:pt x="105" y="187"/>
                      </a:lnTo>
                      <a:lnTo>
                        <a:pt x="116" y="179"/>
                      </a:lnTo>
                      <a:lnTo>
                        <a:pt x="128" y="169"/>
                      </a:lnTo>
                      <a:lnTo>
                        <a:pt x="137" y="160"/>
                      </a:lnTo>
                      <a:lnTo>
                        <a:pt x="146" y="151"/>
                      </a:lnTo>
                      <a:lnTo>
                        <a:pt x="153" y="142"/>
                      </a:lnTo>
                      <a:lnTo>
                        <a:pt x="160" y="133"/>
                      </a:lnTo>
                      <a:lnTo>
                        <a:pt x="164" y="125"/>
                      </a:lnTo>
                      <a:lnTo>
                        <a:pt x="167" y="118"/>
                      </a:lnTo>
                      <a:lnTo>
                        <a:pt x="172" y="102"/>
                      </a:lnTo>
                      <a:lnTo>
                        <a:pt x="178" y="85"/>
                      </a:lnTo>
                      <a:lnTo>
                        <a:pt x="184" y="68"/>
                      </a:lnTo>
                      <a:lnTo>
                        <a:pt x="193" y="50"/>
                      </a:lnTo>
                      <a:lnTo>
                        <a:pt x="201" y="32"/>
                      </a:lnTo>
                      <a:lnTo>
                        <a:pt x="210" y="18"/>
                      </a:lnTo>
                      <a:lnTo>
                        <a:pt x="219" y="7"/>
                      </a:lnTo>
                      <a:lnTo>
                        <a:pt x="229" y="0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48" name="Freeform 209"/>
                <p:cNvSpPr>
                  <a:spLocks noChangeAspect="1"/>
                </p:cNvSpPr>
                <p:nvPr/>
              </p:nvSpPr>
              <p:spPr bwMode="auto">
                <a:xfrm>
                  <a:off x="4911" y="709"/>
                  <a:ext cx="142" cy="60"/>
                </a:xfrm>
                <a:custGeom>
                  <a:avLst/>
                  <a:gdLst>
                    <a:gd name="T0" fmla="*/ 0 w 283"/>
                    <a:gd name="T1" fmla="*/ 30 h 119"/>
                    <a:gd name="T2" fmla="*/ 1 w 283"/>
                    <a:gd name="T3" fmla="*/ 28 h 119"/>
                    <a:gd name="T4" fmla="*/ 3 w 283"/>
                    <a:gd name="T5" fmla="*/ 26 h 119"/>
                    <a:gd name="T6" fmla="*/ 4 w 283"/>
                    <a:gd name="T7" fmla="*/ 24 h 119"/>
                    <a:gd name="T8" fmla="*/ 7 w 283"/>
                    <a:gd name="T9" fmla="*/ 21 h 119"/>
                    <a:gd name="T10" fmla="*/ 9 w 283"/>
                    <a:gd name="T11" fmla="*/ 19 h 119"/>
                    <a:gd name="T12" fmla="*/ 12 w 283"/>
                    <a:gd name="T13" fmla="*/ 17 h 119"/>
                    <a:gd name="T14" fmla="*/ 15 w 283"/>
                    <a:gd name="T15" fmla="*/ 15 h 119"/>
                    <a:gd name="T16" fmla="*/ 18 w 283"/>
                    <a:gd name="T17" fmla="*/ 14 h 119"/>
                    <a:gd name="T18" fmla="*/ 21 w 283"/>
                    <a:gd name="T19" fmla="*/ 12 h 119"/>
                    <a:gd name="T20" fmla="*/ 24 w 283"/>
                    <a:gd name="T21" fmla="*/ 11 h 119"/>
                    <a:gd name="T22" fmla="*/ 28 w 283"/>
                    <a:gd name="T23" fmla="*/ 10 h 119"/>
                    <a:gd name="T24" fmla="*/ 31 w 283"/>
                    <a:gd name="T25" fmla="*/ 9 h 119"/>
                    <a:gd name="T26" fmla="*/ 34 w 283"/>
                    <a:gd name="T27" fmla="*/ 9 h 119"/>
                    <a:gd name="T28" fmla="*/ 37 w 283"/>
                    <a:gd name="T29" fmla="*/ 9 h 119"/>
                    <a:gd name="T30" fmla="*/ 40 w 283"/>
                    <a:gd name="T31" fmla="*/ 9 h 119"/>
                    <a:gd name="T32" fmla="*/ 43 w 283"/>
                    <a:gd name="T33" fmla="*/ 10 h 119"/>
                    <a:gd name="T34" fmla="*/ 48 w 283"/>
                    <a:gd name="T35" fmla="*/ 11 h 119"/>
                    <a:gd name="T36" fmla="*/ 53 w 283"/>
                    <a:gd name="T37" fmla="*/ 12 h 119"/>
                    <a:gd name="T38" fmla="*/ 57 w 283"/>
                    <a:gd name="T39" fmla="*/ 11 h 119"/>
                    <a:gd name="T40" fmla="*/ 62 w 283"/>
                    <a:gd name="T41" fmla="*/ 10 h 119"/>
                    <a:gd name="T42" fmla="*/ 65 w 283"/>
                    <a:gd name="T43" fmla="*/ 8 h 119"/>
                    <a:gd name="T44" fmla="*/ 68 w 283"/>
                    <a:gd name="T45" fmla="*/ 6 h 119"/>
                    <a:gd name="T46" fmla="*/ 70 w 283"/>
                    <a:gd name="T47" fmla="*/ 3 h 119"/>
                    <a:gd name="T48" fmla="*/ 71 w 283"/>
                    <a:gd name="T49" fmla="*/ 0 h 119"/>
                    <a:gd name="T50" fmla="*/ 70 w 283"/>
                    <a:gd name="T51" fmla="*/ 7 h 119"/>
                    <a:gd name="T52" fmla="*/ 66 w 283"/>
                    <a:gd name="T53" fmla="*/ 13 h 119"/>
                    <a:gd name="T54" fmla="*/ 61 w 283"/>
                    <a:gd name="T55" fmla="*/ 18 h 119"/>
                    <a:gd name="T56" fmla="*/ 56 w 283"/>
                    <a:gd name="T57" fmla="*/ 22 h 119"/>
                    <a:gd name="T58" fmla="*/ 49 w 283"/>
                    <a:gd name="T59" fmla="*/ 25 h 119"/>
                    <a:gd name="T60" fmla="*/ 43 w 283"/>
                    <a:gd name="T61" fmla="*/ 27 h 119"/>
                    <a:gd name="T62" fmla="*/ 38 w 283"/>
                    <a:gd name="T63" fmla="*/ 29 h 119"/>
                    <a:gd name="T64" fmla="*/ 33 w 283"/>
                    <a:gd name="T65" fmla="*/ 29 h 119"/>
                    <a:gd name="T66" fmla="*/ 29 w 283"/>
                    <a:gd name="T67" fmla="*/ 28 h 119"/>
                    <a:gd name="T68" fmla="*/ 25 w 283"/>
                    <a:gd name="T69" fmla="*/ 28 h 119"/>
                    <a:gd name="T70" fmla="*/ 20 w 283"/>
                    <a:gd name="T71" fmla="*/ 27 h 119"/>
                    <a:gd name="T72" fmla="*/ 15 w 283"/>
                    <a:gd name="T73" fmla="*/ 27 h 119"/>
                    <a:gd name="T74" fmla="*/ 11 w 283"/>
                    <a:gd name="T75" fmla="*/ 27 h 119"/>
                    <a:gd name="T76" fmla="*/ 7 w 283"/>
                    <a:gd name="T77" fmla="*/ 28 h 119"/>
                    <a:gd name="T78" fmla="*/ 3 w 283"/>
                    <a:gd name="T79" fmla="*/ 29 h 119"/>
                    <a:gd name="T80" fmla="*/ 0 w 283"/>
                    <a:gd name="T81" fmla="*/ 30 h 119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283"/>
                    <a:gd name="T124" fmla="*/ 0 h 119"/>
                    <a:gd name="T125" fmla="*/ 283 w 283"/>
                    <a:gd name="T126" fmla="*/ 119 h 119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283" h="119">
                      <a:moveTo>
                        <a:pt x="0" y="119"/>
                      </a:moveTo>
                      <a:lnTo>
                        <a:pt x="4" y="110"/>
                      </a:lnTo>
                      <a:lnTo>
                        <a:pt x="9" y="101"/>
                      </a:lnTo>
                      <a:lnTo>
                        <a:pt x="16" y="93"/>
                      </a:lnTo>
                      <a:lnTo>
                        <a:pt x="25" y="84"/>
                      </a:lnTo>
                      <a:lnTo>
                        <a:pt x="35" y="76"/>
                      </a:lnTo>
                      <a:lnTo>
                        <a:pt x="45" y="68"/>
                      </a:lnTo>
                      <a:lnTo>
                        <a:pt x="58" y="59"/>
                      </a:lnTo>
                      <a:lnTo>
                        <a:pt x="70" y="53"/>
                      </a:lnTo>
                      <a:lnTo>
                        <a:pt x="83" y="47"/>
                      </a:lnTo>
                      <a:lnTo>
                        <a:pt x="96" y="42"/>
                      </a:lnTo>
                      <a:lnTo>
                        <a:pt x="109" y="38"/>
                      </a:lnTo>
                      <a:lnTo>
                        <a:pt x="123" y="35"/>
                      </a:lnTo>
                      <a:lnTo>
                        <a:pt x="135" y="33"/>
                      </a:lnTo>
                      <a:lnTo>
                        <a:pt x="147" y="33"/>
                      </a:lnTo>
                      <a:lnTo>
                        <a:pt x="159" y="34"/>
                      </a:lnTo>
                      <a:lnTo>
                        <a:pt x="169" y="37"/>
                      </a:lnTo>
                      <a:lnTo>
                        <a:pt x="189" y="43"/>
                      </a:lnTo>
                      <a:lnTo>
                        <a:pt x="210" y="45"/>
                      </a:lnTo>
                      <a:lnTo>
                        <a:pt x="228" y="43"/>
                      </a:lnTo>
                      <a:lnTo>
                        <a:pt x="245" y="38"/>
                      </a:lnTo>
                      <a:lnTo>
                        <a:pt x="259" y="31"/>
                      </a:lnTo>
                      <a:lnTo>
                        <a:pt x="272" y="22"/>
                      </a:lnTo>
                      <a:lnTo>
                        <a:pt x="280" y="12"/>
                      </a:lnTo>
                      <a:lnTo>
                        <a:pt x="283" y="0"/>
                      </a:lnTo>
                      <a:lnTo>
                        <a:pt x="277" y="26"/>
                      </a:lnTo>
                      <a:lnTo>
                        <a:pt x="264" y="49"/>
                      </a:lnTo>
                      <a:lnTo>
                        <a:pt x="244" y="69"/>
                      </a:lnTo>
                      <a:lnTo>
                        <a:pt x="221" y="86"/>
                      </a:lnTo>
                      <a:lnTo>
                        <a:pt x="196" y="99"/>
                      </a:lnTo>
                      <a:lnTo>
                        <a:pt x="171" y="108"/>
                      </a:lnTo>
                      <a:lnTo>
                        <a:pt x="149" y="113"/>
                      </a:lnTo>
                      <a:lnTo>
                        <a:pt x="132" y="113"/>
                      </a:lnTo>
                      <a:lnTo>
                        <a:pt x="115" y="111"/>
                      </a:lnTo>
                      <a:lnTo>
                        <a:pt x="98" y="109"/>
                      </a:lnTo>
                      <a:lnTo>
                        <a:pt x="79" y="108"/>
                      </a:lnTo>
                      <a:lnTo>
                        <a:pt x="60" y="107"/>
                      </a:lnTo>
                      <a:lnTo>
                        <a:pt x="41" y="107"/>
                      </a:lnTo>
                      <a:lnTo>
                        <a:pt x="25" y="109"/>
                      </a:lnTo>
                      <a:lnTo>
                        <a:pt x="11" y="113"/>
                      </a:lnTo>
                      <a:lnTo>
                        <a:pt x="0" y="119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49" name="Freeform 210"/>
                <p:cNvSpPr>
                  <a:spLocks noChangeAspect="1"/>
                </p:cNvSpPr>
                <p:nvPr/>
              </p:nvSpPr>
              <p:spPr bwMode="auto">
                <a:xfrm>
                  <a:off x="4909" y="639"/>
                  <a:ext cx="119" cy="124"/>
                </a:xfrm>
                <a:custGeom>
                  <a:avLst/>
                  <a:gdLst>
                    <a:gd name="T0" fmla="*/ 8 w 237"/>
                    <a:gd name="T1" fmla="*/ 61 h 249"/>
                    <a:gd name="T2" fmla="*/ 13 w 237"/>
                    <a:gd name="T3" fmla="*/ 62 h 249"/>
                    <a:gd name="T4" fmla="*/ 18 w 237"/>
                    <a:gd name="T5" fmla="*/ 59 h 249"/>
                    <a:gd name="T6" fmla="*/ 22 w 237"/>
                    <a:gd name="T7" fmla="*/ 54 h 249"/>
                    <a:gd name="T8" fmla="*/ 25 w 237"/>
                    <a:gd name="T9" fmla="*/ 47 h 249"/>
                    <a:gd name="T10" fmla="*/ 28 w 237"/>
                    <a:gd name="T11" fmla="*/ 39 h 249"/>
                    <a:gd name="T12" fmla="*/ 30 w 237"/>
                    <a:gd name="T13" fmla="*/ 31 h 249"/>
                    <a:gd name="T14" fmla="*/ 33 w 237"/>
                    <a:gd name="T15" fmla="*/ 24 h 249"/>
                    <a:gd name="T16" fmla="*/ 35 w 237"/>
                    <a:gd name="T17" fmla="*/ 18 h 249"/>
                    <a:gd name="T18" fmla="*/ 38 w 237"/>
                    <a:gd name="T19" fmla="*/ 13 h 249"/>
                    <a:gd name="T20" fmla="*/ 40 w 237"/>
                    <a:gd name="T21" fmla="*/ 9 h 249"/>
                    <a:gd name="T22" fmla="*/ 43 w 237"/>
                    <a:gd name="T23" fmla="*/ 6 h 249"/>
                    <a:gd name="T24" fmla="*/ 46 w 237"/>
                    <a:gd name="T25" fmla="*/ 4 h 249"/>
                    <a:gd name="T26" fmla="*/ 50 w 237"/>
                    <a:gd name="T27" fmla="*/ 3 h 249"/>
                    <a:gd name="T28" fmla="*/ 53 w 237"/>
                    <a:gd name="T29" fmla="*/ 3 h 249"/>
                    <a:gd name="T30" fmla="*/ 56 w 237"/>
                    <a:gd name="T31" fmla="*/ 3 h 249"/>
                    <a:gd name="T32" fmla="*/ 60 w 237"/>
                    <a:gd name="T33" fmla="*/ 3 h 249"/>
                    <a:gd name="T34" fmla="*/ 56 w 237"/>
                    <a:gd name="T35" fmla="*/ 2 h 249"/>
                    <a:gd name="T36" fmla="*/ 53 w 237"/>
                    <a:gd name="T37" fmla="*/ 0 h 249"/>
                    <a:gd name="T38" fmla="*/ 49 w 237"/>
                    <a:gd name="T39" fmla="*/ 0 h 249"/>
                    <a:gd name="T40" fmla="*/ 45 w 237"/>
                    <a:gd name="T41" fmla="*/ 0 h 249"/>
                    <a:gd name="T42" fmla="*/ 41 w 237"/>
                    <a:gd name="T43" fmla="*/ 0 h 249"/>
                    <a:gd name="T44" fmla="*/ 38 w 237"/>
                    <a:gd name="T45" fmla="*/ 1 h 249"/>
                    <a:gd name="T46" fmla="*/ 34 w 237"/>
                    <a:gd name="T47" fmla="*/ 2 h 249"/>
                    <a:gd name="T48" fmla="*/ 30 w 237"/>
                    <a:gd name="T49" fmla="*/ 4 h 249"/>
                    <a:gd name="T50" fmla="*/ 26 w 237"/>
                    <a:gd name="T51" fmla="*/ 6 h 249"/>
                    <a:gd name="T52" fmla="*/ 23 w 237"/>
                    <a:gd name="T53" fmla="*/ 8 h 249"/>
                    <a:gd name="T54" fmla="*/ 19 w 237"/>
                    <a:gd name="T55" fmla="*/ 11 h 249"/>
                    <a:gd name="T56" fmla="*/ 16 w 237"/>
                    <a:gd name="T57" fmla="*/ 14 h 249"/>
                    <a:gd name="T58" fmla="*/ 13 w 237"/>
                    <a:gd name="T59" fmla="*/ 17 h 249"/>
                    <a:gd name="T60" fmla="*/ 11 w 237"/>
                    <a:gd name="T61" fmla="*/ 20 h 249"/>
                    <a:gd name="T62" fmla="*/ 9 w 237"/>
                    <a:gd name="T63" fmla="*/ 24 h 249"/>
                    <a:gd name="T64" fmla="*/ 7 w 237"/>
                    <a:gd name="T65" fmla="*/ 27 h 249"/>
                    <a:gd name="T66" fmla="*/ 4 w 237"/>
                    <a:gd name="T67" fmla="*/ 34 h 249"/>
                    <a:gd name="T68" fmla="*/ 2 w 237"/>
                    <a:gd name="T69" fmla="*/ 40 h 249"/>
                    <a:gd name="T70" fmla="*/ 1 w 237"/>
                    <a:gd name="T71" fmla="*/ 45 h 249"/>
                    <a:gd name="T72" fmla="*/ 0 w 237"/>
                    <a:gd name="T73" fmla="*/ 50 h 249"/>
                    <a:gd name="T74" fmla="*/ 1 w 237"/>
                    <a:gd name="T75" fmla="*/ 54 h 249"/>
                    <a:gd name="T76" fmla="*/ 2 w 237"/>
                    <a:gd name="T77" fmla="*/ 57 h 249"/>
                    <a:gd name="T78" fmla="*/ 5 w 237"/>
                    <a:gd name="T79" fmla="*/ 59 h 249"/>
                    <a:gd name="T80" fmla="*/ 8 w 237"/>
                    <a:gd name="T81" fmla="*/ 61 h 249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237"/>
                    <a:gd name="T124" fmla="*/ 0 h 249"/>
                    <a:gd name="T125" fmla="*/ 237 w 237"/>
                    <a:gd name="T126" fmla="*/ 249 h 249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237" h="249">
                      <a:moveTo>
                        <a:pt x="32" y="247"/>
                      </a:moveTo>
                      <a:lnTo>
                        <a:pt x="51" y="249"/>
                      </a:lnTo>
                      <a:lnTo>
                        <a:pt x="70" y="238"/>
                      </a:lnTo>
                      <a:lnTo>
                        <a:pt x="85" y="218"/>
                      </a:lnTo>
                      <a:lnTo>
                        <a:pt x="98" y="190"/>
                      </a:lnTo>
                      <a:lnTo>
                        <a:pt x="110" y="159"/>
                      </a:lnTo>
                      <a:lnTo>
                        <a:pt x="120" y="127"/>
                      </a:lnTo>
                      <a:lnTo>
                        <a:pt x="131" y="97"/>
                      </a:lnTo>
                      <a:lnTo>
                        <a:pt x="140" y="72"/>
                      </a:lnTo>
                      <a:lnTo>
                        <a:pt x="150" y="53"/>
                      </a:lnTo>
                      <a:lnTo>
                        <a:pt x="160" y="38"/>
                      </a:lnTo>
                      <a:lnTo>
                        <a:pt x="171" y="27"/>
                      </a:lnTo>
                      <a:lnTo>
                        <a:pt x="184" y="19"/>
                      </a:lnTo>
                      <a:lnTo>
                        <a:pt x="197" y="14"/>
                      </a:lnTo>
                      <a:lnTo>
                        <a:pt x="210" y="12"/>
                      </a:lnTo>
                      <a:lnTo>
                        <a:pt x="224" y="13"/>
                      </a:lnTo>
                      <a:lnTo>
                        <a:pt x="237" y="15"/>
                      </a:lnTo>
                      <a:lnTo>
                        <a:pt x="224" y="8"/>
                      </a:lnTo>
                      <a:lnTo>
                        <a:pt x="210" y="3"/>
                      </a:lnTo>
                      <a:lnTo>
                        <a:pt x="194" y="0"/>
                      </a:lnTo>
                      <a:lnTo>
                        <a:pt x="179" y="0"/>
                      </a:lnTo>
                      <a:lnTo>
                        <a:pt x="164" y="1"/>
                      </a:lnTo>
                      <a:lnTo>
                        <a:pt x="149" y="6"/>
                      </a:lnTo>
                      <a:lnTo>
                        <a:pt x="133" y="11"/>
                      </a:lnTo>
                      <a:lnTo>
                        <a:pt x="118" y="17"/>
                      </a:lnTo>
                      <a:lnTo>
                        <a:pt x="103" y="25"/>
                      </a:lnTo>
                      <a:lnTo>
                        <a:pt x="89" y="34"/>
                      </a:lnTo>
                      <a:lnTo>
                        <a:pt x="76" y="45"/>
                      </a:lnTo>
                      <a:lnTo>
                        <a:pt x="64" y="56"/>
                      </a:lnTo>
                      <a:lnTo>
                        <a:pt x="52" y="69"/>
                      </a:lnTo>
                      <a:lnTo>
                        <a:pt x="42" y="83"/>
                      </a:lnTo>
                      <a:lnTo>
                        <a:pt x="33" y="97"/>
                      </a:lnTo>
                      <a:lnTo>
                        <a:pt x="26" y="111"/>
                      </a:lnTo>
                      <a:lnTo>
                        <a:pt x="15" y="138"/>
                      </a:lnTo>
                      <a:lnTo>
                        <a:pt x="6" y="163"/>
                      </a:lnTo>
                      <a:lnTo>
                        <a:pt x="1" y="183"/>
                      </a:lnTo>
                      <a:lnTo>
                        <a:pt x="0" y="200"/>
                      </a:lnTo>
                      <a:lnTo>
                        <a:pt x="2" y="216"/>
                      </a:lnTo>
                      <a:lnTo>
                        <a:pt x="8" y="228"/>
                      </a:lnTo>
                      <a:lnTo>
                        <a:pt x="18" y="238"/>
                      </a:lnTo>
                      <a:lnTo>
                        <a:pt x="32" y="247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50" name="Freeform 211"/>
                <p:cNvSpPr>
                  <a:spLocks noChangeAspect="1"/>
                </p:cNvSpPr>
                <p:nvPr/>
              </p:nvSpPr>
              <p:spPr bwMode="auto">
                <a:xfrm>
                  <a:off x="4765" y="743"/>
                  <a:ext cx="158" cy="71"/>
                </a:xfrm>
                <a:custGeom>
                  <a:avLst/>
                  <a:gdLst>
                    <a:gd name="T0" fmla="*/ 78 w 314"/>
                    <a:gd name="T1" fmla="*/ 4 h 142"/>
                    <a:gd name="T2" fmla="*/ 76 w 314"/>
                    <a:gd name="T3" fmla="*/ 2 h 142"/>
                    <a:gd name="T4" fmla="*/ 74 w 314"/>
                    <a:gd name="T5" fmla="*/ 1 h 142"/>
                    <a:gd name="T6" fmla="*/ 72 w 314"/>
                    <a:gd name="T7" fmla="*/ 0 h 142"/>
                    <a:gd name="T8" fmla="*/ 69 w 314"/>
                    <a:gd name="T9" fmla="*/ 0 h 142"/>
                    <a:gd name="T10" fmla="*/ 66 w 314"/>
                    <a:gd name="T11" fmla="*/ 1 h 142"/>
                    <a:gd name="T12" fmla="*/ 63 w 314"/>
                    <a:gd name="T13" fmla="*/ 1 h 142"/>
                    <a:gd name="T14" fmla="*/ 59 w 314"/>
                    <a:gd name="T15" fmla="*/ 2 h 142"/>
                    <a:gd name="T16" fmla="*/ 56 w 314"/>
                    <a:gd name="T17" fmla="*/ 4 h 142"/>
                    <a:gd name="T18" fmla="*/ 52 w 314"/>
                    <a:gd name="T19" fmla="*/ 6 h 142"/>
                    <a:gd name="T20" fmla="*/ 48 w 314"/>
                    <a:gd name="T21" fmla="*/ 9 h 142"/>
                    <a:gd name="T22" fmla="*/ 44 w 314"/>
                    <a:gd name="T23" fmla="*/ 10 h 142"/>
                    <a:gd name="T24" fmla="*/ 41 w 314"/>
                    <a:gd name="T25" fmla="*/ 12 h 142"/>
                    <a:gd name="T26" fmla="*/ 37 w 314"/>
                    <a:gd name="T27" fmla="*/ 14 h 142"/>
                    <a:gd name="T28" fmla="*/ 34 w 314"/>
                    <a:gd name="T29" fmla="*/ 17 h 142"/>
                    <a:gd name="T30" fmla="*/ 31 w 314"/>
                    <a:gd name="T31" fmla="*/ 18 h 142"/>
                    <a:gd name="T32" fmla="*/ 28 w 314"/>
                    <a:gd name="T33" fmla="*/ 19 h 142"/>
                    <a:gd name="T34" fmla="*/ 23 w 314"/>
                    <a:gd name="T35" fmla="*/ 21 h 142"/>
                    <a:gd name="T36" fmla="*/ 19 w 314"/>
                    <a:gd name="T37" fmla="*/ 23 h 142"/>
                    <a:gd name="T38" fmla="*/ 15 w 314"/>
                    <a:gd name="T39" fmla="*/ 23 h 142"/>
                    <a:gd name="T40" fmla="*/ 11 w 314"/>
                    <a:gd name="T41" fmla="*/ 22 h 142"/>
                    <a:gd name="T42" fmla="*/ 8 w 314"/>
                    <a:gd name="T43" fmla="*/ 21 h 142"/>
                    <a:gd name="T44" fmla="*/ 5 w 314"/>
                    <a:gd name="T45" fmla="*/ 20 h 142"/>
                    <a:gd name="T46" fmla="*/ 3 w 314"/>
                    <a:gd name="T47" fmla="*/ 18 h 142"/>
                    <a:gd name="T48" fmla="*/ 0 w 314"/>
                    <a:gd name="T49" fmla="*/ 14 h 142"/>
                    <a:gd name="T50" fmla="*/ 2 w 314"/>
                    <a:gd name="T51" fmla="*/ 18 h 142"/>
                    <a:gd name="T52" fmla="*/ 4 w 314"/>
                    <a:gd name="T53" fmla="*/ 21 h 142"/>
                    <a:gd name="T54" fmla="*/ 6 w 314"/>
                    <a:gd name="T55" fmla="*/ 24 h 142"/>
                    <a:gd name="T56" fmla="*/ 9 w 314"/>
                    <a:gd name="T57" fmla="*/ 27 h 142"/>
                    <a:gd name="T58" fmla="*/ 12 w 314"/>
                    <a:gd name="T59" fmla="*/ 29 h 142"/>
                    <a:gd name="T60" fmla="*/ 16 w 314"/>
                    <a:gd name="T61" fmla="*/ 31 h 142"/>
                    <a:gd name="T62" fmla="*/ 20 w 314"/>
                    <a:gd name="T63" fmla="*/ 33 h 142"/>
                    <a:gd name="T64" fmla="*/ 23 w 314"/>
                    <a:gd name="T65" fmla="*/ 34 h 142"/>
                    <a:gd name="T66" fmla="*/ 28 w 314"/>
                    <a:gd name="T67" fmla="*/ 35 h 142"/>
                    <a:gd name="T68" fmla="*/ 32 w 314"/>
                    <a:gd name="T69" fmla="*/ 36 h 142"/>
                    <a:gd name="T70" fmla="*/ 36 w 314"/>
                    <a:gd name="T71" fmla="*/ 36 h 142"/>
                    <a:gd name="T72" fmla="*/ 41 w 314"/>
                    <a:gd name="T73" fmla="*/ 36 h 142"/>
                    <a:gd name="T74" fmla="*/ 45 w 314"/>
                    <a:gd name="T75" fmla="*/ 35 h 142"/>
                    <a:gd name="T76" fmla="*/ 49 w 314"/>
                    <a:gd name="T77" fmla="*/ 34 h 142"/>
                    <a:gd name="T78" fmla="*/ 53 w 314"/>
                    <a:gd name="T79" fmla="*/ 33 h 142"/>
                    <a:gd name="T80" fmla="*/ 57 w 314"/>
                    <a:gd name="T81" fmla="*/ 31 h 142"/>
                    <a:gd name="T82" fmla="*/ 63 w 314"/>
                    <a:gd name="T83" fmla="*/ 27 h 142"/>
                    <a:gd name="T84" fmla="*/ 69 w 314"/>
                    <a:gd name="T85" fmla="*/ 24 h 142"/>
                    <a:gd name="T86" fmla="*/ 73 w 314"/>
                    <a:gd name="T87" fmla="*/ 21 h 142"/>
                    <a:gd name="T88" fmla="*/ 76 w 314"/>
                    <a:gd name="T89" fmla="*/ 18 h 142"/>
                    <a:gd name="T90" fmla="*/ 78 w 314"/>
                    <a:gd name="T91" fmla="*/ 15 h 142"/>
                    <a:gd name="T92" fmla="*/ 80 w 314"/>
                    <a:gd name="T93" fmla="*/ 11 h 142"/>
                    <a:gd name="T94" fmla="*/ 79 w 314"/>
                    <a:gd name="T95" fmla="*/ 9 h 142"/>
                    <a:gd name="T96" fmla="*/ 78 w 314"/>
                    <a:gd name="T97" fmla="*/ 4 h 14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314"/>
                    <a:gd name="T148" fmla="*/ 0 h 142"/>
                    <a:gd name="T149" fmla="*/ 314 w 314"/>
                    <a:gd name="T150" fmla="*/ 142 h 14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314" h="142">
                      <a:moveTo>
                        <a:pt x="308" y="17"/>
                      </a:moveTo>
                      <a:lnTo>
                        <a:pt x="302" y="8"/>
                      </a:lnTo>
                      <a:lnTo>
                        <a:pt x="294" y="3"/>
                      </a:lnTo>
                      <a:lnTo>
                        <a:pt x="284" y="0"/>
                      </a:lnTo>
                      <a:lnTo>
                        <a:pt x="272" y="0"/>
                      </a:lnTo>
                      <a:lnTo>
                        <a:pt x="260" y="2"/>
                      </a:lnTo>
                      <a:lnTo>
                        <a:pt x="248" y="5"/>
                      </a:lnTo>
                      <a:lnTo>
                        <a:pt x="234" y="11"/>
                      </a:lnTo>
                      <a:lnTo>
                        <a:pt x="220" y="17"/>
                      </a:lnTo>
                      <a:lnTo>
                        <a:pt x="205" y="25"/>
                      </a:lnTo>
                      <a:lnTo>
                        <a:pt x="190" y="33"/>
                      </a:lnTo>
                      <a:lnTo>
                        <a:pt x="175" y="41"/>
                      </a:lnTo>
                      <a:lnTo>
                        <a:pt x="161" y="49"/>
                      </a:lnTo>
                      <a:lnTo>
                        <a:pt x="148" y="58"/>
                      </a:lnTo>
                      <a:lnTo>
                        <a:pt x="135" y="65"/>
                      </a:lnTo>
                      <a:lnTo>
                        <a:pt x="122" y="73"/>
                      </a:lnTo>
                      <a:lnTo>
                        <a:pt x="111" y="79"/>
                      </a:lnTo>
                      <a:lnTo>
                        <a:pt x="92" y="87"/>
                      </a:lnTo>
                      <a:lnTo>
                        <a:pt x="74" y="92"/>
                      </a:lnTo>
                      <a:lnTo>
                        <a:pt x="57" y="93"/>
                      </a:lnTo>
                      <a:lnTo>
                        <a:pt x="43" y="91"/>
                      </a:lnTo>
                      <a:lnTo>
                        <a:pt x="30" y="87"/>
                      </a:lnTo>
                      <a:lnTo>
                        <a:pt x="19" y="80"/>
                      </a:lnTo>
                      <a:lnTo>
                        <a:pt x="9" y="71"/>
                      </a:lnTo>
                      <a:lnTo>
                        <a:pt x="0" y="59"/>
                      </a:lnTo>
                      <a:lnTo>
                        <a:pt x="6" y="74"/>
                      </a:lnTo>
                      <a:lnTo>
                        <a:pt x="14" y="87"/>
                      </a:lnTo>
                      <a:lnTo>
                        <a:pt x="23" y="98"/>
                      </a:lnTo>
                      <a:lnTo>
                        <a:pt x="34" y="108"/>
                      </a:lnTo>
                      <a:lnTo>
                        <a:pt x="47" y="117"/>
                      </a:lnTo>
                      <a:lnTo>
                        <a:pt x="61" y="124"/>
                      </a:lnTo>
                      <a:lnTo>
                        <a:pt x="77" y="130"/>
                      </a:lnTo>
                      <a:lnTo>
                        <a:pt x="92" y="136"/>
                      </a:lnTo>
                      <a:lnTo>
                        <a:pt x="109" y="140"/>
                      </a:lnTo>
                      <a:lnTo>
                        <a:pt x="125" y="142"/>
                      </a:lnTo>
                      <a:lnTo>
                        <a:pt x="143" y="142"/>
                      </a:lnTo>
                      <a:lnTo>
                        <a:pt x="160" y="142"/>
                      </a:lnTo>
                      <a:lnTo>
                        <a:pt x="177" y="140"/>
                      </a:lnTo>
                      <a:lnTo>
                        <a:pt x="193" y="136"/>
                      </a:lnTo>
                      <a:lnTo>
                        <a:pt x="209" y="130"/>
                      </a:lnTo>
                      <a:lnTo>
                        <a:pt x="224" y="124"/>
                      </a:lnTo>
                      <a:lnTo>
                        <a:pt x="250" y="111"/>
                      </a:lnTo>
                      <a:lnTo>
                        <a:pt x="272" y="98"/>
                      </a:lnTo>
                      <a:lnTo>
                        <a:pt x="290" y="86"/>
                      </a:lnTo>
                      <a:lnTo>
                        <a:pt x="303" y="74"/>
                      </a:lnTo>
                      <a:lnTo>
                        <a:pt x="310" y="61"/>
                      </a:lnTo>
                      <a:lnTo>
                        <a:pt x="314" y="47"/>
                      </a:lnTo>
                      <a:lnTo>
                        <a:pt x="313" y="33"/>
                      </a:lnTo>
                      <a:lnTo>
                        <a:pt x="308" y="17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51" name="Freeform 212"/>
                <p:cNvSpPr>
                  <a:spLocks noChangeAspect="1"/>
                </p:cNvSpPr>
                <p:nvPr/>
              </p:nvSpPr>
              <p:spPr bwMode="auto">
                <a:xfrm>
                  <a:off x="4846" y="687"/>
                  <a:ext cx="76" cy="74"/>
                </a:xfrm>
                <a:custGeom>
                  <a:avLst/>
                  <a:gdLst>
                    <a:gd name="T0" fmla="*/ 38 w 151"/>
                    <a:gd name="T1" fmla="*/ 36 h 147"/>
                    <a:gd name="T2" fmla="*/ 34 w 151"/>
                    <a:gd name="T3" fmla="*/ 37 h 147"/>
                    <a:gd name="T4" fmla="*/ 28 w 151"/>
                    <a:gd name="T5" fmla="*/ 36 h 147"/>
                    <a:gd name="T6" fmla="*/ 22 w 151"/>
                    <a:gd name="T7" fmla="*/ 32 h 147"/>
                    <a:gd name="T8" fmla="*/ 16 w 151"/>
                    <a:gd name="T9" fmla="*/ 26 h 147"/>
                    <a:gd name="T10" fmla="*/ 10 w 151"/>
                    <a:gd name="T11" fmla="*/ 20 h 147"/>
                    <a:gd name="T12" fmla="*/ 5 w 151"/>
                    <a:gd name="T13" fmla="*/ 13 h 147"/>
                    <a:gd name="T14" fmla="*/ 2 w 151"/>
                    <a:gd name="T15" fmla="*/ 7 h 147"/>
                    <a:gd name="T16" fmla="*/ 0 w 151"/>
                    <a:gd name="T17" fmla="*/ 0 h 147"/>
                    <a:gd name="T18" fmla="*/ 2 w 151"/>
                    <a:gd name="T19" fmla="*/ 1 h 147"/>
                    <a:gd name="T20" fmla="*/ 4 w 151"/>
                    <a:gd name="T21" fmla="*/ 1 h 147"/>
                    <a:gd name="T22" fmla="*/ 5 w 151"/>
                    <a:gd name="T23" fmla="*/ 1 h 147"/>
                    <a:gd name="T24" fmla="*/ 6 w 151"/>
                    <a:gd name="T25" fmla="*/ 1 h 147"/>
                    <a:gd name="T26" fmla="*/ 7 w 151"/>
                    <a:gd name="T27" fmla="*/ 1 h 147"/>
                    <a:gd name="T28" fmla="*/ 8 w 151"/>
                    <a:gd name="T29" fmla="*/ 1 h 147"/>
                    <a:gd name="T30" fmla="*/ 9 w 151"/>
                    <a:gd name="T31" fmla="*/ 1 h 147"/>
                    <a:gd name="T32" fmla="*/ 11 w 151"/>
                    <a:gd name="T33" fmla="*/ 1 h 147"/>
                    <a:gd name="T34" fmla="*/ 13 w 151"/>
                    <a:gd name="T35" fmla="*/ 6 h 147"/>
                    <a:gd name="T36" fmla="*/ 15 w 151"/>
                    <a:gd name="T37" fmla="*/ 10 h 147"/>
                    <a:gd name="T38" fmla="*/ 18 w 151"/>
                    <a:gd name="T39" fmla="*/ 16 h 147"/>
                    <a:gd name="T40" fmla="*/ 20 w 151"/>
                    <a:gd name="T41" fmla="*/ 20 h 147"/>
                    <a:gd name="T42" fmla="*/ 24 w 151"/>
                    <a:gd name="T43" fmla="*/ 25 h 147"/>
                    <a:gd name="T44" fmla="*/ 28 w 151"/>
                    <a:gd name="T45" fmla="*/ 30 h 147"/>
                    <a:gd name="T46" fmla="*/ 33 w 151"/>
                    <a:gd name="T47" fmla="*/ 33 h 147"/>
                    <a:gd name="T48" fmla="*/ 38 w 151"/>
                    <a:gd name="T49" fmla="*/ 36 h 147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51"/>
                    <a:gd name="T76" fmla="*/ 0 h 147"/>
                    <a:gd name="T77" fmla="*/ 151 w 151"/>
                    <a:gd name="T78" fmla="*/ 147 h 147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51" h="147">
                      <a:moveTo>
                        <a:pt x="151" y="143"/>
                      </a:moveTo>
                      <a:lnTo>
                        <a:pt x="134" y="147"/>
                      </a:lnTo>
                      <a:lnTo>
                        <a:pt x="111" y="141"/>
                      </a:lnTo>
                      <a:lnTo>
                        <a:pt x="87" y="126"/>
                      </a:lnTo>
                      <a:lnTo>
                        <a:pt x="62" y="104"/>
                      </a:lnTo>
                      <a:lnTo>
                        <a:pt x="38" y="79"/>
                      </a:lnTo>
                      <a:lnTo>
                        <a:pt x="19" y="52"/>
                      </a:lnTo>
                      <a:lnTo>
                        <a:pt x="5" y="25"/>
                      </a:lnTo>
                      <a:lnTo>
                        <a:pt x="0" y="0"/>
                      </a:lnTo>
                      <a:lnTo>
                        <a:pt x="8" y="1"/>
                      </a:lnTo>
                      <a:lnTo>
                        <a:pt x="14" y="1"/>
                      </a:lnTo>
                      <a:lnTo>
                        <a:pt x="19" y="2"/>
                      </a:lnTo>
                      <a:lnTo>
                        <a:pt x="23" y="2"/>
                      </a:lnTo>
                      <a:lnTo>
                        <a:pt x="27" y="2"/>
                      </a:lnTo>
                      <a:lnTo>
                        <a:pt x="31" y="2"/>
                      </a:lnTo>
                      <a:lnTo>
                        <a:pt x="36" y="3"/>
                      </a:lnTo>
                      <a:lnTo>
                        <a:pt x="42" y="3"/>
                      </a:lnTo>
                      <a:lnTo>
                        <a:pt x="51" y="21"/>
                      </a:lnTo>
                      <a:lnTo>
                        <a:pt x="59" y="40"/>
                      </a:lnTo>
                      <a:lnTo>
                        <a:pt x="69" y="61"/>
                      </a:lnTo>
                      <a:lnTo>
                        <a:pt x="80" y="80"/>
                      </a:lnTo>
                      <a:lnTo>
                        <a:pt x="93" y="99"/>
                      </a:lnTo>
                      <a:lnTo>
                        <a:pt x="109" y="117"/>
                      </a:lnTo>
                      <a:lnTo>
                        <a:pt x="129" y="132"/>
                      </a:lnTo>
                      <a:lnTo>
                        <a:pt x="151" y="143"/>
                      </a:lnTo>
                      <a:close/>
                    </a:path>
                  </a:pathLst>
                </a:custGeom>
                <a:solidFill>
                  <a:srgbClr val="00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52" name="Freeform 213"/>
                <p:cNvSpPr>
                  <a:spLocks noChangeAspect="1"/>
                </p:cNvSpPr>
                <p:nvPr/>
              </p:nvSpPr>
              <p:spPr bwMode="auto">
                <a:xfrm>
                  <a:off x="4869" y="877"/>
                  <a:ext cx="26" cy="42"/>
                </a:xfrm>
                <a:custGeom>
                  <a:avLst/>
                  <a:gdLst>
                    <a:gd name="T0" fmla="*/ 11 w 51"/>
                    <a:gd name="T1" fmla="*/ 21 h 85"/>
                    <a:gd name="T2" fmla="*/ 10 w 51"/>
                    <a:gd name="T3" fmla="*/ 21 h 85"/>
                    <a:gd name="T4" fmla="*/ 9 w 51"/>
                    <a:gd name="T5" fmla="*/ 21 h 85"/>
                    <a:gd name="T6" fmla="*/ 8 w 51"/>
                    <a:gd name="T7" fmla="*/ 20 h 85"/>
                    <a:gd name="T8" fmla="*/ 7 w 51"/>
                    <a:gd name="T9" fmla="*/ 19 h 85"/>
                    <a:gd name="T10" fmla="*/ 6 w 51"/>
                    <a:gd name="T11" fmla="*/ 17 h 85"/>
                    <a:gd name="T12" fmla="*/ 4 w 51"/>
                    <a:gd name="T13" fmla="*/ 16 h 85"/>
                    <a:gd name="T14" fmla="*/ 3 w 51"/>
                    <a:gd name="T15" fmla="*/ 14 h 85"/>
                    <a:gd name="T16" fmla="*/ 2 w 51"/>
                    <a:gd name="T17" fmla="*/ 12 h 85"/>
                    <a:gd name="T18" fmla="*/ 1 w 51"/>
                    <a:gd name="T19" fmla="*/ 8 h 85"/>
                    <a:gd name="T20" fmla="*/ 0 w 51"/>
                    <a:gd name="T21" fmla="*/ 4 h 85"/>
                    <a:gd name="T22" fmla="*/ 1 w 51"/>
                    <a:gd name="T23" fmla="*/ 2 h 85"/>
                    <a:gd name="T24" fmla="*/ 2 w 51"/>
                    <a:gd name="T25" fmla="*/ 0 h 85"/>
                    <a:gd name="T26" fmla="*/ 3 w 51"/>
                    <a:gd name="T27" fmla="*/ 0 h 85"/>
                    <a:gd name="T28" fmla="*/ 4 w 51"/>
                    <a:gd name="T29" fmla="*/ 0 h 85"/>
                    <a:gd name="T30" fmla="*/ 5 w 51"/>
                    <a:gd name="T31" fmla="*/ 1 h 85"/>
                    <a:gd name="T32" fmla="*/ 7 w 51"/>
                    <a:gd name="T33" fmla="*/ 2 h 85"/>
                    <a:gd name="T34" fmla="*/ 8 w 51"/>
                    <a:gd name="T35" fmla="*/ 3 h 85"/>
                    <a:gd name="T36" fmla="*/ 9 w 51"/>
                    <a:gd name="T37" fmla="*/ 5 h 85"/>
                    <a:gd name="T38" fmla="*/ 10 w 51"/>
                    <a:gd name="T39" fmla="*/ 6 h 85"/>
                    <a:gd name="T40" fmla="*/ 11 w 51"/>
                    <a:gd name="T41" fmla="*/ 8 h 85"/>
                    <a:gd name="T42" fmla="*/ 13 w 51"/>
                    <a:gd name="T43" fmla="*/ 12 h 85"/>
                    <a:gd name="T44" fmla="*/ 13 w 51"/>
                    <a:gd name="T45" fmla="*/ 16 h 85"/>
                    <a:gd name="T46" fmla="*/ 13 w 51"/>
                    <a:gd name="T47" fmla="*/ 19 h 85"/>
                    <a:gd name="T48" fmla="*/ 11 w 51"/>
                    <a:gd name="T49" fmla="*/ 21 h 8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5"/>
                    <a:gd name="T77" fmla="*/ 51 w 51"/>
                    <a:gd name="T78" fmla="*/ 85 h 85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5">
                      <a:moveTo>
                        <a:pt x="44" y="84"/>
                      </a:moveTo>
                      <a:lnTo>
                        <a:pt x="40" y="85"/>
                      </a:lnTo>
                      <a:lnTo>
                        <a:pt x="36" y="84"/>
                      </a:lnTo>
                      <a:lnTo>
                        <a:pt x="31" y="81"/>
                      </a:lnTo>
                      <a:lnTo>
                        <a:pt x="26" y="77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4"/>
                      </a:lnTo>
                      <a:lnTo>
                        <a:pt x="0" y="19"/>
                      </a:lnTo>
                      <a:lnTo>
                        <a:pt x="2" y="8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20" y="4"/>
                      </a:lnTo>
                      <a:lnTo>
                        <a:pt x="25" y="8"/>
                      </a:lnTo>
                      <a:lnTo>
                        <a:pt x="30" y="13"/>
                      </a:lnTo>
                      <a:lnTo>
                        <a:pt x="35" y="20"/>
                      </a:lnTo>
                      <a:lnTo>
                        <a:pt x="39" y="27"/>
                      </a:lnTo>
                      <a:lnTo>
                        <a:pt x="43" y="35"/>
                      </a:lnTo>
                      <a:lnTo>
                        <a:pt x="49" y="51"/>
                      </a:lnTo>
                      <a:lnTo>
                        <a:pt x="51" y="65"/>
                      </a:lnTo>
                      <a:lnTo>
                        <a:pt x="49" y="77"/>
                      </a:lnTo>
                      <a:lnTo>
                        <a:pt x="44" y="8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53" name="Freeform 214"/>
                <p:cNvSpPr>
                  <a:spLocks noChangeAspect="1"/>
                </p:cNvSpPr>
                <p:nvPr/>
              </p:nvSpPr>
              <p:spPr bwMode="auto">
                <a:xfrm>
                  <a:off x="4916" y="970"/>
                  <a:ext cx="25" cy="42"/>
                </a:xfrm>
                <a:custGeom>
                  <a:avLst/>
                  <a:gdLst>
                    <a:gd name="T0" fmla="*/ 11 w 51"/>
                    <a:gd name="T1" fmla="*/ 21 h 84"/>
                    <a:gd name="T2" fmla="*/ 9 w 51"/>
                    <a:gd name="T3" fmla="*/ 21 h 84"/>
                    <a:gd name="T4" fmla="*/ 8 w 51"/>
                    <a:gd name="T5" fmla="*/ 21 h 84"/>
                    <a:gd name="T6" fmla="*/ 7 w 51"/>
                    <a:gd name="T7" fmla="*/ 20 h 84"/>
                    <a:gd name="T8" fmla="*/ 6 w 51"/>
                    <a:gd name="T9" fmla="*/ 20 h 84"/>
                    <a:gd name="T10" fmla="*/ 5 w 51"/>
                    <a:gd name="T11" fmla="*/ 18 h 84"/>
                    <a:gd name="T12" fmla="*/ 4 w 51"/>
                    <a:gd name="T13" fmla="*/ 17 h 84"/>
                    <a:gd name="T14" fmla="*/ 3 w 51"/>
                    <a:gd name="T15" fmla="*/ 14 h 84"/>
                    <a:gd name="T16" fmla="*/ 2 w 51"/>
                    <a:gd name="T17" fmla="*/ 12 h 84"/>
                    <a:gd name="T18" fmla="*/ 0 w 51"/>
                    <a:gd name="T19" fmla="*/ 9 h 84"/>
                    <a:gd name="T20" fmla="*/ 0 w 51"/>
                    <a:gd name="T21" fmla="*/ 5 h 84"/>
                    <a:gd name="T22" fmla="*/ 0 w 51"/>
                    <a:gd name="T23" fmla="*/ 2 h 84"/>
                    <a:gd name="T24" fmla="*/ 1 w 51"/>
                    <a:gd name="T25" fmla="*/ 1 h 84"/>
                    <a:gd name="T26" fmla="*/ 2 w 51"/>
                    <a:gd name="T27" fmla="*/ 0 h 84"/>
                    <a:gd name="T28" fmla="*/ 3 w 51"/>
                    <a:gd name="T29" fmla="*/ 1 h 84"/>
                    <a:gd name="T30" fmla="*/ 5 w 51"/>
                    <a:gd name="T31" fmla="*/ 1 h 84"/>
                    <a:gd name="T32" fmla="*/ 6 w 51"/>
                    <a:gd name="T33" fmla="*/ 2 h 84"/>
                    <a:gd name="T34" fmla="*/ 7 w 51"/>
                    <a:gd name="T35" fmla="*/ 3 h 84"/>
                    <a:gd name="T36" fmla="*/ 8 w 51"/>
                    <a:gd name="T37" fmla="*/ 5 h 84"/>
                    <a:gd name="T38" fmla="*/ 9 w 51"/>
                    <a:gd name="T39" fmla="*/ 6 h 84"/>
                    <a:gd name="T40" fmla="*/ 11 w 51"/>
                    <a:gd name="T41" fmla="*/ 9 h 84"/>
                    <a:gd name="T42" fmla="*/ 12 w 51"/>
                    <a:gd name="T43" fmla="*/ 12 h 84"/>
                    <a:gd name="T44" fmla="*/ 12 w 51"/>
                    <a:gd name="T45" fmla="*/ 17 h 84"/>
                    <a:gd name="T46" fmla="*/ 12 w 51"/>
                    <a:gd name="T47" fmla="*/ 20 h 84"/>
                    <a:gd name="T48" fmla="*/ 11 w 51"/>
                    <a:gd name="T49" fmla="*/ 21 h 8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4"/>
                    <a:gd name="T77" fmla="*/ 51 w 51"/>
                    <a:gd name="T78" fmla="*/ 84 h 8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4">
                      <a:moveTo>
                        <a:pt x="44" y="83"/>
                      </a:moveTo>
                      <a:lnTo>
                        <a:pt x="39" y="84"/>
                      </a:lnTo>
                      <a:lnTo>
                        <a:pt x="35" y="83"/>
                      </a:lnTo>
                      <a:lnTo>
                        <a:pt x="31" y="80"/>
                      </a:lnTo>
                      <a:lnTo>
                        <a:pt x="26" y="77"/>
                      </a:lnTo>
                      <a:lnTo>
                        <a:pt x="21" y="72"/>
                      </a:lnTo>
                      <a:lnTo>
                        <a:pt x="16" y="66"/>
                      </a:lnTo>
                      <a:lnTo>
                        <a:pt x="12" y="59"/>
                      </a:lnTo>
                      <a:lnTo>
                        <a:pt x="8" y="51"/>
                      </a:lnTo>
                      <a:lnTo>
                        <a:pt x="2" y="34"/>
                      </a:lnTo>
                      <a:lnTo>
                        <a:pt x="0" y="19"/>
                      </a:lnTo>
                      <a:lnTo>
                        <a:pt x="2" y="8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20" y="4"/>
                      </a:lnTo>
                      <a:lnTo>
                        <a:pt x="25" y="8"/>
                      </a:lnTo>
                      <a:lnTo>
                        <a:pt x="30" y="13"/>
                      </a:lnTo>
                      <a:lnTo>
                        <a:pt x="35" y="19"/>
                      </a:lnTo>
                      <a:lnTo>
                        <a:pt x="39" y="27"/>
                      </a:lnTo>
                      <a:lnTo>
                        <a:pt x="44" y="35"/>
                      </a:lnTo>
                      <a:lnTo>
                        <a:pt x="49" y="51"/>
                      </a:lnTo>
                      <a:lnTo>
                        <a:pt x="51" y="66"/>
                      </a:lnTo>
                      <a:lnTo>
                        <a:pt x="49" y="77"/>
                      </a:lnTo>
                      <a:lnTo>
                        <a:pt x="44" y="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54" name="Freeform 215"/>
                <p:cNvSpPr>
                  <a:spLocks noChangeAspect="1"/>
                </p:cNvSpPr>
                <p:nvPr/>
              </p:nvSpPr>
              <p:spPr bwMode="auto">
                <a:xfrm>
                  <a:off x="4928" y="916"/>
                  <a:ext cx="25" cy="41"/>
                </a:xfrm>
                <a:custGeom>
                  <a:avLst/>
                  <a:gdLst>
                    <a:gd name="T0" fmla="*/ 11 w 51"/>
                    <a:gd name="T1" fmla="*/ 20 h 83"/>
                    <a:gd name="T2" fmla="*/ 10 w 51"/>
                    <a:gd name="T3" fmla="*/ 20 h 83"/>
                    <a:gd name="T4" fmla="*/ 9 w 51"/>
                    <a:gd name="T5" fmla="*/ 20 h 83"/>
                    <a:gd name="T6" fmla="*/ 7 w 51"/>
                    <a:gd name="T7" fmla="*/ 20 h 83"/>
                    <a:gd name="T8" fmla="*/ 6 w 51"/>
                    <a:gd name="T9" fmla="*/ 19 h 83"/>
                    <a:gd name="T10" fmla="*/ 5 w 51"/>
                    <a:gd name="T11" fmla="*/ 17 h 83"/>
                    <a:gd name="T12" fmla="*/ 4 w 51"/>
                    <a:gd name="T13" fmla="*/ 16 h 83"/>
                    <a:gd name="T14" fmla="*/ 3 w 51"/>
                    <a:gd name="T15" fmla="*/ 14 h 83"/>
                    <a:gd name="T16" fmla="*/ 2 w 51"/>
                    <a:gd name="T17" fmla="*/ 12 h 83"/>
                    <a:gd name="T18" fmla="*/ 0 w 51"/>
                    <a:gd name="T19" fmla="*/ 8 h 83"/>
                    <a:gd name="T20" fmla="*/ 0 w 51"/>
                    <a:gd name="T21" fmla="*/ 4 h 83"/>
                    <a:gd name="T22" fmla="*/ 0 w 51"/>
                    <a:gd name="T23" fmla="*/ 1 h 83"/>
                    <a:gd name="T24" fmla="*/ 1 w 51"/>
                    <a:gd name="T25" fmla="*/ 0 h 83"/>
                    <a:gd name="T26" fmla="*/ 2 w 51"/>
                    <a:gd name="T27" fmla="*/ 0 h 83"/>
                    <a:gd name="T28" fmla="*/ 3 w 51"/>
                    <a:gd name="T29" fmla="*/ 0 h 83"/>
                    <a:gd name="T30" fmla="*/ 5 w 51"/>
                    <a:gd name="T31" fmla="*/ 0 h 83"/>
                    <a:gd name="T32" fmla="*/ 6 w 51"/>
                    <a:gd name="T33" fmla="*/ 1 h 83"/>
                    <a:gd name="T34" fmla="*/ 7 w 51"/>
                    <a:gd name="T35" fmla="*/ 3 h 83"/>
                    <a:gd name="T36" fmla="*/ 8 w 51"/>
                    <a:gd name="T37" fmla="*/ 4 h 83"/>
                    <a:gd name="T38" fmla="*/ 9 w 51"/>
                    <a:gd name="T39" fmla="*/ 6 h 83"/>
                    <a:gd name="T40" fmla="*/ 10 w 51"/>
                    <a:gd name="T41" fmla="*/ 8 h 83"/>
                    <a:gd name="T42" fmla="*/ 12 w 51"/>
                    <a:gd name="T43" fmla="*/ 12 h 83"/>
                    <a:gd name="T44" fmla="*/ 12 w 51"/>
                    <a:gd name="T45" fmla="*/ 16 h 83"/>
                    <a:gd name="T46" fmla="*/ 12 w 51"/>
                    <a:gd name="T47" fmla="*/ 19 h 83"/>
                    <a:gd name="T48" fmla="*/ 11 w 51"/>
                    <a:gd name="T49" fmla="*/ 20 h 8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3"/>
                    <a:gd name="T77" fmla="*/ 51 w 51"/>
                    <a:gd name="T78" fmla="*/ 83 h 83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3">
                      <a:moveTo>
                        <a:pt x="44" y="82"/>
                      </a:moveTo>
                      <a:lnTo>
                        <a:pt x="40" y="83"/>
                      </a:lnTo>
                      <a:lnTo>
                        <a:pt x="36" y="82"/>
                      </a:lnTo>
                      <a:lnTo>
                        <a:pt x="31" y="80"/>
                      </a:lnTo>
                      <a:lnTo>
                        <a:pt x="27" y="76"/>
                      </a:lnTo>
                      <a:lnTo>
                        <a:pt x="22" y="71"/>
                      </a:lnTo>
                      <a:lnTo>
                        <a:pt x="16" y="65"/>
                      </a:lnTo>
                      <a:lnTo>
                        <a:pt x="12" y="57"/>
                      </a:lnTo>
                      <a:lnTo>
                        <a:pt x="8" y="49"/>
                      </a:lnTo>
                      <a:lnTo>
                        <a:pt x="2" y="33"/>
                      </a:lnTo>
                      <a:lnTo>
                        <a:pt x="0" y="18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20" y="3"/>
                      </a:lnTo>
                      <a:lnTo>
                        <a:pt x="25" y="7"/>
                      </a:lnTo>
                      <a:lnTo>
                        <a:pt x="29" y="12"/>
                      </a:lnTo>
                      <a:lnTo>
                        <a:pt x="34" y="18"/>
                      </a:lnTo>
                      <a:lnTo>
                        <a:pt x="38" y="25"/>
                      </a:lnTo>
                      <a:lnTo>
                        <a:pt x="42" y="33"/>
                      </a:lnTo>
                      <a:lnTo>
                        <a:pt x="48" y="49"/>
                      </a:lnTo>
                      <a:lnTo>
                        <a:pt x="51" y="65"/>
                      </a:lnTo>
                      <a:lnTo>
                        <a:pt x="49" y="76"/>
                      </a:lnTo>
                      <a:lnTo>
                        <a:pt x="44" y="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55" name="Freeform 216"/>
                <p:cNvSpPr>
                  <a:spLocks noChangeAspect="1"/>
                </p:cNvSpPr>
                <p:nvPr/>
              </p:nvSpPr>
              <p:spPr bwMode="auto">
                <a:xfrm>
                  <a:off x="4946" y="856"/>
                  <a:ext cx="25" cy="42"/>
                </a:xfrm>
                <a:custGeom>
                  <a:avLst/>
                  <a:gdLst>
                    <a:gd name="T0" fmla="*/ 11 w 50"/>
                    <a:gd name="T1" fmla="*/ 21 h 83"/>
                    <a:gd name="T2" fmla="*/ 10 w 50"/>
                    <a:gd name="T3" fmla="*/ 21 h 83"/>
                    <a:gd name="T4" fmla="*/ 9 w 50"/>
                    <a:gd name="T5" fmla="*/ 21 h 83"/>
                    <a:gd name="T6" fmla="*/ 7 w 50"/>
                    <a:gd name="T7" fmla="*/ 20 h 83"/>
                    <a:gd name="T8" fmla="*/ 6 w 50"/>
                    <a:gd name="T9" fmla="*/ 19 h 83"/>
                    <a:gd name="T10" fmla="*/ 6 w 50"/>
                    <a:gd name="T11" fmla="*/ 18 h 83"/>
                    <a:gd name="T12" fmla="*/ 4 w 50"/>
                    <a:gd name="T13" fmla="*/ 17 h 83"/>
                    <a:gd name="T14" fmla="*/ 3 w 50"/>
                    <a:gd name="T15" fmla="*/ 15 h 83"/>
                    <a:gd name="T16" fmla="*/ 2 w 50"/>
                    <a:gd name="T17" fmla="*/ 13 h 83"/>
                    <a:gd name="T18" fmla="*/ 1 w 50"/>
                    <a:gd name="T19" fmla="*/ 9 h 83"/>
                    <a:gd name="T20" fmla="*/ 0 w 50"/>
                    <a:gd name="T21" fmla="*/ 5 h 83"/>
                    <a:gd name="T22" fmla="*/ 1 w 50"/>
                    <a:gd name="T23" fmla="*/ 2 h 83"/>
                    <a:gd name="T24" fmla="*/ 2 w 50"/>
                    <a:gd name="T25" fmla="*/ 1 h 83"/>
                    <a:gd name="T26" fmla="*/ 3 w 50"/>
                    <a:gd name="T27" fmla="*/ 0 h 83"/>
                    <a:gd name="T28" fmla="*/ 3 w 50"/>
                    <a:gd name="T29" fmla="*/ 1 h 83"/>
                    <a:gd name="T30" fmla="*/ 5 w 50"/>
                    <a:gd name="T31" fmla="*/ 1 h 83"/>
                    <a:gd name="T32" fmla="*/ 6 w 50"/>
                    <a:gd name="T33" fmla="*/ 2 h 83"/>
                    <a:gd name="T34" fmla="*/ 7 w 50"/>
                    <a:gd name="T35" fmla="*/ 3 h 83"/>
                    <a:gd name="T36" fmla="*/ 9 w 50"/>
                    <a:gd name="T37" fmla="*/ 5 h 83"/>
                    <a:gd name="T38" fmla="*/ 10 w 50"/>
                    <a:gd name="T39" fmla="*/ 7 h 83"/>
                    <a:gd name="T40" fmla="*/ 11 w 50"/>
                    <a:gd name="T41" fmla="*/ 9 h 83"/>
                    <a:gd name="T42" fmla="*/ 12 w 50"/>
                    <a:gd name="T43" fmla="*/ 13 h 83"/>
                    <a:gd name="T44" fmla="*/ 13 w 50"/>
                    <a:gd name="T45" fmla="*/ 17 h 83"/>
                    <a:gd name="T46" fmla="*/ 12 w 50"/>
                    <a:gd name="T47" fmla="*/ 19 h 83"/>
                    <a:gd name="T48" fmla="*/ 11 w 50"/>
                    <a:gd name="T49" fmla="*/ 21 h 8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0"/>
                    <a:gd name="T76" fmla="*/ 0 h 83"/>
                    <a:gd name="T77" fmla="*/ 50 w 50"/>
                    <a:gd name="T78" fmla="*/ 83 h 83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0" h="83">
                      <a:moveTo>
                        <a:pt x="43" y="82"/>
                      </a:moveTo>
                      <a:lnTo>
                        <a:pt x="39" y="83"/>
                      </a:lnTo>
                      <a:lnTo>
                        <a:pt x="35" y="82"/>
                      </a:lnTo>
                      <a:lnTo>
                        <a:pt x="31" y="80"/>
                      </a:lnTo>
                      <a:lnTo>
                        <a:pt x="26" y="76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3"/>
                      </a:lnTo>
                      <a:lnTo>
                        <a:pt x="0" y="18"/>
                      </a:lnTo>
                      <a:lnTo>
                        <a:pt x="1" y="7"/>
                      </a:lnTo>
                      <a:lnTo>
                        <a:pt x="6" y="1"/>
                      </a:lnTo>
                      <a:lnTo>
                        <a:pt x="10" y="0"/>
                      </a:lnTo>
                      <a:lnTo>
                        <a:pt x="14" y="1"/>
                      </a:lnTo>
                      <a:lnTo>
                        <a:pt x="19" y="3"/>
                      </a:lnTo>
                      <a:lnTo>
                        <a:pt x="24" y="7"/>
                      </a:lnTo>
                      <a:lnTo>
                        <a:pt x="29" y="12"/>
                      </a:lnTo>
                      <a:lnTo>
                        <a:pt x="34" y="18"/>
                      </a:lnTo>
                      <a:lnTo>
                        <a:pt x="38" y="25"/>
                      </a:lnTo>
                      <a:lnTo>
                        <a:pt x="42" y="33"/>
                      </a:lnTo>
                      <a:lnTo>
                        <a:pt x="48" y="50"/>
                      </a:lnTo>
                      <a:lnTo>
                        <a:pt x="50" y="65"/>
                      </a:lnTo>
                      <a:lnTo>
                        <a:pt x="48" y="76"/>
                      </a:lnTo>
                      <a:lnTo>
                        <a:pt x="43" y="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56" name="Freeform 217"/>
                <p:cNvSpPr>
                  <a:spLocks noChangeAspect="1"/>
                </p:cNvSpPr>
                <p:nvPr/>
              </p:nvSpPr>
              <p:spPr bwMode="auto">
                <a:xfrm>
                  <a:off x="4987" y="989"/>
                  <a:ext cx="26" cy="41"/>
                </a:xfrm>
                <a:custGeom>
                  <a:avLst/>
                  <a:gdLst>
                    <a:gd name="T0" fmla="*/ 12 w 52"/>
                    <a:gd name="T1" fmla="*/ 21 h 82"/>
                    <a:gd name="T2" fmla="*/ 11 w 52"/>
                    <a:gd name="T3" fmla="*/ 21 h 82"/>
                    <a:gd name="T4" fmla="*/ 9 w 52"/>
                    <a:gd name="T5" fmla="*/ 21 h 82"/>
                    <a:gd name="T6" fmla="*/ 7 w 52"/>
                    <a:gd name="T7" fmla="*/ 20 h 82"/>
                    <a:gd name="T8" fmla="*/ 7 w 52"/>
                    <a:gd name="T9" fmla="*/ 19 h 82"/>
                    <a:gd name="T10" fmla="*/ 6 w 52"/>
                    <a:gd name="T11" fmla="*/ 18 h 82"/>
                    <a:gd name="T12" fmla="*/ 4 w 52"/>
                    <a:gd name="T13" fmla="*/ 16 h 82"/>
                    <a:gd name="T14" fmla="*/ 3 w 52"/>
                    <a:gd name="T15" fmla="*/ 14 h 82"/>
                    <a:gd name="T16" fmla="*/ 2 w 52"/>
                    <a:gd name="T17" fmla="*/ 12 h 82"/>
                    <a:gd name="T18" fmla="*/ 1 w 52"/>
                    <a:gd name="T19" fmla="*/ 9 h 82"/>
                    <a:gd name="T20" fmla="*/ 0 w 52"/>
                    <a:gd name="T21" fmla="*/ 5 h 82"/>
                    <a:gd name="T22" fmla="*/ 1 w 52"/>
                    <a:gd name="T23" fmla="*/ 1 h 82"/>
                    <a:gd name="T24" fmla="*/ 2 w 52"/>
                    <a:gd name="T25" fmla="*/ 1 h 82"/>
                    <a:gd name="T26" fmla="*/ 3 w 52"/>
                    <a:gd name="T27" fmla="*/ 0 h 82"/>
                    <a:gd name="T28" fmla="*/ 3 w 52"/>
                    <a:gd name="T29" fmla="*/ 1 h 82"/>
                    <a:gd name="T30" fmla="*/ 5 w 52"/>
                    <a:gd name="T31" fmla="*/ 1 h 82"/>
                    <a:gd name="T32" fmla="*/ 6 w 52"/>
                    <a:gd name="T33" fmla="*/ 1 h 82"/>
                    <a:gd name="T34" fmla="*/ 7 w 52"/>
                    <a:gd name="T35" fmla="*/ 3 h 82"/>
                    <a:gd name="T36" fmla="*/ 9 w 52"/>
                    <a:gd name="T37" fmla="*/ 5 h 82"/>
                    <a:gd name="T38" fmla="*/ 10 w 52"/>
                    <a:gd name="T39" fmla="*/ 6 h 82"/>
                    <a:gd name="T40" fmla="*/ 11 w 52"/>
                    <a:gd name="T41" fmla="*/ 9 h 82"/>
                    <a:gd name="T42" fmla="*/ 13 w 52"/>
                    <a:gd name="T43" fmla="*/ 12 h 82"/>
                    <a:gd name="T44" fmla="*/ 13 w 52"/>
                    <a:gd name="T45" fmla="*/ 16 h 82"/>
                    <a:gd name="T46" fmla="*/ 13 w 52"/>
                    <a:gd name="T47" fmla="*/ 19 h 82"/>
                    <a:gd name="T48" fmla="*/ 12 w 52"/>
                    <a:gd name="T49" fmla="*/ 21 h 8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2"/>
                    <a:gd name="T76" fmla="*/ 0 h 82"/>
                    <a:gd name="T77" fmla="*/ 52 w 52"/>
                    <a:gd name="T78" fmla="*/ 82 h 82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2" h="82">
                      <a:moveTo>
                        <a:pt x="45" y="81"/>
                      </a:moveTo>
                      <a:lnTo>
                        <a:pt x="41" y="82"/>
                      </a:lnTo>
                      <a:lnTo>
                        <a:pt x="36" y="81"/>
                      </a:lnTo>
                      <a:lnTo>
                        <a:pt x="31" y="79"/>
                      </a:lnTo>
                      <a:lnTo>
                        <a:pt x="26" y="75"/>
                      </a:lnTo>
                      <a:lnTo>
                        <a:pt x="21" y="70"/>
                      </a:lnTo>
                      <a:lnTo>
                        <a:pt x="16" y="64"/>
                      </a:lnTo>
                      <a:lnTo>
                        <a:pt x="12" y="58"/>
                      </a:lnTo>
                      <a:lnTo>
                        <a:pt x="8" y="49"/>
                      </a:lnTo>
                      <a:lnTo>
                        <a:pt x="2" y="33"/>
                      </a:lnTo>
                      <a:lnTo>
                        <a:pt x="0" y="18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19" y="4"/>
                      </a:lnTo>
                      <a:lnTo>
                        <a:pt x="24" y="7"/>
                      </a:lnTo>
                      <a:lnTo>
                        <a:pt x="29" y="12"/>
                      </a:lnTo>
                      <a:lnTo>
                        <a:pt x="34" y="18"/>
                      </a:lnTo>
                      <a:lnTo>
                        <a:pt x="38" y="25"/>
                      </a:lnTo>
                      <a:lnTo>
                        <a:pt x="43" y="33"/>
                      </a:lnTo>
                      <a:lnTo>
                        <a:pt x="49" y="49"/>
                      </a:lnTo>
                      <a:lnTo>
                        <a:pt x="52" y="64"/>
                      </a:lnTo>
                      <a:lnTo>
                        <a:pt x="50" y="75"/>
                      </a:lnTo>
                      <a:lnTo>
                        <a:pt x="45" y="8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57" name="Freeform 218"/>
                <p:cNvSpPr>
                  <a:spLocks noChangeAspect="1"/>
                </p:cNvSpPr>
                <p:nvPr/>
              </p:nvSpPr>
              <p:spPr bwMode="auto">
                <a:xfrm>
                  <a:off x="5017" y="910"/>
                  <a:ext cx="26" cy="42"/>
                </a:xfrm>
                <a:custGeom>
                  <a:avLst/>
                  <a:gdLst>
                    <a:gd name="T0" fmla="*/ 11 w 51"/>
                    <a:gd name="T1" fmla="*/ 21 h 85"/>
                    <a:gd name="T2" fmla="*/ 10 w 51"/>
                    <a:gd name="T3" fmla="*/ 21 h 85"/>
                    <a:gd name="T4" fmla="*/ 9 w 51"/>
                    <a:gd name="T5" fmla="*/ 21 h 85"/>
                    <a:gd name="T6" fmla="*/ 8 w 51"/>
                    <a:gd name="T7" fmla="*/ 20 h 85"/>
                    <a:gd name="T8" fmla="*/ 7 w 51"/>
                    <a:gd name="T9" fmla="*/ 19 h 85"/>
                    <a:gd name="T10" fmla="*/ 6 w 51"/>
                    <a:gd name="T11" fmla="*/ 18 h 85"/>
                    <a:gd name="T12" fmla="*/ 4 w 51"/>
                    <a:gd name="T13" fmla="*/ 16 h 85"/>
                    <a:gd name="T14" fmla="*/ 3 w 51"/>
                    <a:gd name="T15" fmla="*/ 14 h 85"/>
                    <a:gd name="T16" fmla="*/ 2 w 51"/>
                    <a:gd name="T17" fmla="*/ 12 h 85"/>
                    <a:gd name="T18" fmla="*/ 1 w 51"/>
                    <a:gd name="T19" fmla="*/ 8 h 85"/>
                    <a:gd name="T20" fmla="*/ 0 w 51"/>
                    <a:gd name="T21" fmla="*/ 5 h 85"/>
                    <a:gd name="T22" fmla="*/ 1 w 51"/>
                    <a:gd name="T23" fmla="*/ 2 h 85"/>
                    <a:gd name="T24" fmla="*/ 2 w 51"/>
                    <a:gd name="T25" fmla="*/ 0 h 85"/>
                    <a:gd name="T26" fmla="*/ 3 w 51"/>
                    <a:gd name="T27" fmla="*/ 0 h 85"/>
                    <a:gd name="T28" fmla="*/ 4 w 51"/>
                    <a:gd name="T29" fmla="*/ 0 h 85"/>
                    <a:gd name="T30" fmla="*/ 5 w 51"/>
                    <a:gd name="T31" fmla="*/ 1 h 85"/>
                    <a:gd name="T32" fmla="*/ 7 w 51"/>
                    <a:gd name="T33" fmla="*/ 2 h 85"/>
                    <a:gd name="T34" fmla="*/ 8 w 51"/>
                    <a:gd name="T35" fmla="*/ 3 h 85"/>
                    <a:gd name="T36" fmla="*/ 9 w 51"/>
                    <a:gd name="T37" fmla="*/ 5 h 85"/>
                    <a:gd name="T38" fmla="*/ 10 w 51"/>
                    <a:gd name="T39" fmla="*/ 6 h 85"/>
                    <a:gd name="T40" fmla="*/ 11 w 51"/>
                    <a:gd name="T41" fmla="*/ 8 h 85"/>
                    <a:gd name="T42" fmla="*/ 13 w 51"/>
                    <a:gd name="T43" fmla="*/ 12 h 85"/>
                    <a:gd name="T44" fmla="*/ 13 w 51"/>
                    <a:gd name="T45" fmla="*/ 16 h 85"/>
                    <a:gd name="T46" fmla="*/ 13 w 51"/>
                    <a:gd name="T47" fmla="*/ 19 h 85"/>
                    <a:gd name="T48" fmla="*/ 11 w 51"/>
                    <a:gd name="T49" fmla="*/ 21 h 8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5"/>
                    <a:gd name="T77" fmla="*/ 51 w 51"/>
                    <a:gd name="T78" fmla="*/ 85 h 85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5">
                      <a:moveTo>
                        <a:pt x="44" y="84"/>
                      </a:moveTo>
                      <a:lnTo>
                        <a:pt x="40" y="85"/>
                      </a:lnTo>
                      <a:lnTo>
                        <a:pt x="36" y="84"/>
                      </a:lnTo>
                      <a:lnTo>
                        <a:pt x="31" y="81"/>
                      </a:lnTo>
                      <a:lnTo>
                        <a:pt x="26" y="78"/>
                      </a:lnTo>
                      <a:lnTo>
                        <a:pt x="21" y="72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4"/>
                      </a:lnTo>
                      <a:lnTo>
                        <a:pt x="0" y="20"/>
                      </a:lnTo>
                      <a:lnTo>
                        <a:pt x="2" y="9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20" y="4"/>
                      </a:lnTo>
                      <a:lnTo>
                        <a:pt x="25" y="8"/>
                      </a:lnTo>
                      <a:lnTo>
                        <a:pt x="30" y="13"/>
                      </a:lnTo>
                      <a:lnTo>
                        <a:pt x="35" y="20"/>
                      </a:lnTo>
                      <a:lnTo>
                        <a:pt x="39" y="27"/>
                      </a:lnTo>
                      <a:lnTo>
                        <a:pt x="43" y="35"/>
                      </a:lnTo>
                      <a:lnTo>
                        <a:pt x="49" y="51"/>
                      </a:lnTo>
                      <a:lnTo>
                        <a:pt x="51" y="65"/>
                      </a:lnTo>
                      <a:lnTo>
                        <a:pt x="49" y="77"/>
                      </a:lnTo>
                      <a:lnTo>
                        <a:pt x="44" y="8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58" name="Freeform 219"/>
                <p:cNvSpPr>
                  <a:spLocks noChangeAspect="1"/>
                </p:cNvSpPr>
                <p:nvPr/>
              </p:nvSpPr>
              <p:spPr bwMode="auto">
                <a:xfrm>
                  <a:off x="5051" y="1007"/>
                  <a:ext cx="26" cy="41"/>
                </a:xfrm>
                <a:custGeom>
                  <a:avLst/>
                  <a:gdLst>
                    <a:gd name="T0" fmla="*/ 11 w 51"/>
                    <a:gd name="T1" fmla="*/ 21 h 82"/>
                    <a:gd name="T2" fmla="*/ 10 w 51"/>
                    <a:gd name="T3" fmla="*/ 21 h 82"/>
                    <a:gd name="T4" fmla="*/ 9 w 51"/>
                    <a:gd name="T5" fmla="*/ 21 h 82"/>
                    <a:gd name="T6" fmla="*/ 8 w 51"/>
                    <a:gd name="T7" fmla="*/ 20 h 82"/>
                    <a:gd name="T8" fmla="*/ 7 w 51"/>
                    <a:gd name="T9" fmla="*/ 19 h 82"/>
                    <a:gd name="T10" fmla="*/ 6 w 51"/>
                    <a:gd name="T11" fmla="*/ 18 h 82"/>
                    <a:gd name="T12" fmla="*/ 4 w 51"/>
                    <a:gd name="T13" fmla="*/ 16 h 82"/>
                    <a:gd name="T14" fmla="*/ 3 w 51"/>
                    <a:gd name="T15" fmla="*/ 14 h 82"/>
                    <a:gd name="T16" fmla="*/ 2 w 51"/>
                    <a:gd name="T17" fmla="*/ 12 h 82"/>
                    <a:gd name="T18" fmla="*/ 1 w 51"/>
                    <a:gd name="T19" fmla="*/ 9 h 82"/>
                    <a:gd name="T20" fmla="*/ 0 w 51"/>
                    <a:gd name="T21" fmla="*/ 5 h 82"/>
                    <a:gd name="T22" fmla="*/ 1 w 51"/>
                    <a:gd name="T23" fmla="*/ 1 h 82"/>
                    <a:gd name="T24" fmla="*/ 2 w 51"/>
                    <a:gd name="T25" fmla="*/ 1 h 82"/>
                    <a:gd name="T26" fmla="*/ 3 w 51"/>
                    <a:gd name="T27" fmla="*/ 0 h 82"/>
                    <a:gd name="T28" fmla="*/ 4 w 51"/>
                    <a:gd name="T29" fmla="*/ 1 h 82"/>
                    <a:gd name="T30" fmla="*/ 5 w 51"/>
                    <a:gd name="T31" fmla="*/ 1 h 82"/>
                    <a:gd name="T32" fmla="*/ 7 w 51"/>
                    <a:gd name="T33" fmla="*/ 1 h 82"/>
                    <a:gd name="T34" fmla="*/ 8 w 51"/>
                    <a:gd name="T35" fmla="*/ 3 h 82"/>
                    <a:gd name="T36" fmla="*/ 9 w 51"/>
                    <a:gd name="T37" fmla="*/ 5 h 82"/>
                    <a:gd name="T38" fmla="*/ 10 w 51"/>
                    <a:gd name="T39" fmla="*/ 6 h 82"/>
                    <a:gd name="T40" fmla="*/ 11 w 51"/>
                    <a:gd name="T41" fmla="*/ 9 h 82"/>
                    <a:gd name="T42" fmla="*/ 13 w 51"/>
                    <a:gd name="T43" fmla="*/ 12 h 82"/>
                    <a:gd name="T44" fmla="*/ 13 w 51"/>
                    <a:gd name="T45" fmla="*/ 16 h 82"/>
                    <a:gd name="T46" fmla="*/ 13 w 51"/>
                    <a:gd name="T47" fmla="*/ 19 h 82"/>
                    <a:gd name="T48" fmla="*/ 11 w 51"/>
                    <a:gd name="T49" fmla="*/ 21 h 8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2"/>
                    <a:gd name="T77" fmla="*/ 51 w 51"/>
                    <a:gd name="T78" fmla="*/ 82 h 82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2">
                      <a:moveTo>
                        <a:pt x="44" y="81"/>
                      </a:moveTo>
                      <a:lnTo>
                        <a:pt x="40" y="82"/>
                      </a:lnTo>
                      <a:lnTo>
                        <a:pt x="36" y="81"/>
                      </a:lnTo>
                      <a:lnTo>
                        <a:pt x="31" y="79"/>
                      </a:lnTo>
                      <a:lnTo>
                        <a:pt x="26" y="75"/>
                      </a:lnTo>
                      <a:lnTo>
                        <a:pt x="21" y="70"/>
                      </a:lnTo>
                      <a:lnTo>
                        <a:pt x="16" y="64"/>
                      </a:lnTo>
                      <a:lnTo>
                        <a:pt x="12" y="57"/>
                      </a:lnTo>
                      <a:lnTo>
                        <a:pt x="8" y="49"/>
                      </a:lnTo>
                      <a:lnTo>
                        <a:pt x="2" y="33"/>
                      </a:lnTo>
                      <a:lnTo>
                        <a:pt x="0" y="19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20" y="4"/>
                      </a:lnTo>
                      <a:lnTo>
                        <a:pt x="25" y="7"/>
                      </a:lnTo>
                      <a:lnTo>
                        <a:pt x="30" y="12"/>
                      </a:lnTo>
                      <a:lnTo>
                        <a:pt x="35" y="19"/>
                      </a:lnTo>
                      <a:lnTo>
                        <a:pt x="39" y="25"/>
                      </a:lnTo>
                      <a:lnTo>
                        <a:pt x="43" y="33"/>
                      </a:lnTo>
                      <a:lnTo>
                        <a:pt x="49" y="49"/>
                      </a:lnTo>
                      <a:lnTo>
                        <a:pt x="51" y="64"/>
                      </a:lnTo>
                      <a:lnTo>
                        <a:pt x="49" y="75"/>
                      </a:lnTo>
                      <a:lnTo>
                        <a:pt x="44" y="8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59" name="Freeform 220"/>
                <p:cNvSpPr>
                  <a:spLocks noChangeAspect="1"/>
                </p:cNvSpPr>
                <p:nvPr/>
              </p:nvSpPr>
              <p:spPr bwMode="auto">
                <a:xfrm>
                  <a:off x="5013" y="824"/>
                  <a:ext cx="25" cy="42"/>
                </a:xfrm>
                <a:custGeom>
                  <a:avLst/>
                  <a:gdLst>
                    <a:gd name="T0" fmla="*/ 11 w 50"/>
                    <a:gd name="T1" fmla="*/ 21 h 84"/>
                    <a:gd name="T2" fmla="*/ 10 w 50"/>
                    <a:gd name="T3" fmla="*/ 21 h 84"/>
                    <a:gd name="T4" fmla="*/ 9 w 50"/>
                    <a:gd name="T5" fmla="*/ 21 h 84"/>
                    <a:gd name="T6" fmla="*/ 7 w 50"/>
                    <a:gd name="T7" fmla="*/ 20 h 84"/>
                    <a:gd name="T8" fmla="*/ 6 w 50"/>
                    <a:gd name="T9" fmla="*/ 19 h 84"/>
                    <a:gd name="T10" fmla="*/ 6 w 50"/>
                    <a:gd name="T11" fmla="*/ 18 h 84"/>
                    <a:gd name="T12" fmla="*/ 4 w 50"/>
                    <a:gd name="T13" fmla="*/ 17 h 84"/>
                    <a:gd name="T14" fmla="*/ 3 w 50"/>
                    <a:gd name="T15" fmla="*/ 14 h 84"/>
                    <a:gd name="T16" fmla="*/ 2 w 50"/>
                    <a:gd name="T17" fmla="*/ 12 h 84"/>
                    <a:gd name="T18" fmla="*/ 1 w 50"/>
                    <a:gd name="T19" fmla="*/ 9 h 84"/>
                    <a:gd name="T20" fmla="*/ 0 w 50"/>
                    <a:gd name="T21" fmla="*/ 5 h 84"/>
                    <a:gd name="T22" fmla="*/ 1 w 50"/>
                    <a:gd name="T23" fmla="*/ 1 h 84"/>
                    <a:gd name="T24" fmla="*/ 2 w 50"/>
                    <a:gd name="T25" fmla="*/ 1 h 84"/>
                    <a:gd name="T26" fmla="*/ 3 w 50"/>
                    <a:gd name="T27" fmla="*/ 0 h 84"/>
                    <a:gd name="T28" fmla="*/ 3 w 50"/>
                    <a:gd name="T29" fmla="*/ 1 h 84"/>
                    <a:gd name="T30" fmla="*/ 5 w 50"/>
                    <a:gd name="T31" fmla="*/ 1 h 84"/>
                    <a:gd name="T32" fmla="*/ 6 w 50"/>
                    <a:gd name="T33" fmla="*/ 1 h 84"/>
                    <a:gd name="T34" fmla="*/ 7 w 50"/>
                    <a:gd name="T35" fmla="*/ 3 h 84"/>
                    <a:gd name="T36" fmla="*/ 9 w 50"/>
                    <a:gd name="T37" fmla="*/ 5 h 84"/>
                    <a:gd name="T38" fmla="*/ 10 w 50"/>
                    <a:gd name="T39" fmla="*/ 6 h 84"/>
                    <a:gd name="T40" fmla="*/ 11 w 50"/>
                    <a:gd name="T41" fmla="*/ 9 h 84"/>
                    <a:gd name="T42" fmla="*/ 12 w 50"/>
                    <a:gd name="T43" fmla="*/ 12 h 84"/>
                    <a:gd name="T44" fmla="*/ 13 w 50"/>
                    <a:gd name="T45" fmla="*/ 17 h 84"/>
                    <a:gd name="T46" fmla="*/ 12 w 50"/>
                    <a:gd name="T47" fmla="*/ 19 h 84"/>
                    <a:gd name="T48" fmla="*/ 11 w 50"/>
                    <a:gd name="T49" fmla="*/ 21 h 8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0"/>
                    <a:gd name="T76" fmla="*/ 0 h 84"/>
                    <a:gd name="T77" fmla="*/ 50 w 50"/>
                    <a:gd name="T78" fmla="*/ 84 h 8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0" h="84">
                      <a:moveTo>
                        <a:pt x="43" y="83"/>
                      </a:moveTo>
                      <a:lnTo>
                        <a:pt x="39" y="84"/>
                      </a:lnTo>
                      <a:lnTo>
                        <a:pt x="35" y="83"/>
                      </a:lnTo>
                      <a:lnTo>
                        <a:pt x="31" y="80"/>
                      </a:lnTo>
                      <a:lnTo>
                        <a:pt x="26" y="76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3"/>
                      </a:lnTo>
                      <a:lnTo>
                        <a:pt x="0" y="18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19" y="4"/>
                      </a:lnTo>
                      <a:lnTo>
                        <a:pt x="24" y="7"/>
                      </a:lnTo>
                      <a:lnTo>
                        <a:pt x="29" y="12"/>
                      </a:lnTo>
                      <a:lnTo>
                        <a:pt x="34" y="18"/>
                      </a:lnTo>
                      <a:lnTo>
                        <a:pt x="38" y="25"/>
                      </a:lnTo>
                      <a:lnTo>
                        <a:pt x="42" y="33"/>
                      </a:lnTo>
                      <a:lnTo>
                        <a:pt x="48" y="51"/>
                      </a:lnTo>
                      <a:lnTo>
                        <a:pt x="50" y="65"/>
                      </a:lnTo>
                      <a:lnTo>
                        <a:pt x="48" y="76"/>
                      </a:lnTo>
                      <a:lnTo>
                        <a:pt x="43" y="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60" name="Freeform 221"/>
                <p:cNvSpPr>
                  <a:spLocks noChangeAspect="1"/>
                </p:cNvSpPr>
                <p:nvPr/>
              </p:nvSpPr>
              <p:spPr bwMode="auto">
                <a:xfrm>
                  <a:off x="5077" y="879"/>
                  <a:ext cx="26" cy="41"/>
                </a:xfrm>
                <a:custGeom>
                  <a:avLst/>
                  <a:gdLst>
                    <a:gd name="T0" fmla="*/ 12 w 52"/>
                    <a:gd name="T1" fmla="*/ 20 h 84"/>
                    <a:gd name="T2" fmla="*/ 11 w 52"/>
                    <a:gd name="T3" fmla="*/ 20 h 84"/>
                    <a:gd name="T4" fmla="*/ 10 w 52"/>
                    <a:gd name="T5" fmla="*/ 20 h 84"/>
                    <a:gd name="T6" fmla="*/ 8 w 52"/>
                    <a:gd name="T7" fmla="*/ 20 h 84"/>
                    <a:gd name="T8" fmla="*/ 7 w 52"/>
                    <a:gd name="T9" fmla="*/ 19 h 84"/>
                    <a:gd name="T10" fmla="*/ 6 w 52"/>
                    <a:gd name="T11" fmla="*/ 17 h 84"/>
                    <a:gd name="T12" fmla="*/ 5 w 52"/>
                    <a:gd name="T13" fmla="*/ 16 h 84"/>
                    <a:gd name="T14" fmla="*/ 3 w 52"/>
                    <a:gd name="T15" fmla="*/ 14 h 84"/>
                    <a:gd name="T16" fmla="*/ 3 w 52"/>
                    <a:gd name="T17" fmla="*/ 12 h 84"/>
                    <a:gd name="T18" fmla="*/ 1 w 52"/>
                    <a:gd name="T19" fmla="*/ 8 h 84"/>
                    <a:gd name="T20" fmla="*/ 0 w 52"/>
                    <a:gd name="T21" fmla="*/ 4 h 84"/>
                    <a:gd name="T22" fmla="*/ 1 w 52"/>
                    <a:gd name="T23" fmla="*/ 2 h 84"/>
                    <a:gd name="T24" fmla="*/ 2 w 52"/>
                    <a:gd name="T25" fmla="*/ 0 h 84"/>
                    <a:gd name="T26" fmla="*/ 3 w 52"/>
                    <a:gd name="T27" fmla="*/ 0 h 84"/>
                    <a:gd name="T28" fmla="*/ 4 w 52"/>
                    <a:gd name="T29" fmla="*/ 0 h 84"/>
                    <a:gd name="T30" fmla="*/ 6 w 52"/>
                    <a:gd name="T31" fmla="*/ 1 h 84"/>
                    <a:gd name="T32" fmla="*/ 7 w 52"/>
                    <a:gd name="T33" fmla="*/ 2 h 84"/>
                    <a:gd name="T34" fmla="*/ 7 w 52"/>
                    <a:gd name="T35" fmla="*/ 3 h 84"/>
                    <a:gd name="T36" fmla="*/ 9 w 52"/>
                    <a:gd name="T37" fmla="*/ 4 h 84"/>
                    <a:gd name="T38" fmla="*/ 10 w 52"/>
                    <a:gd name="T39" fmla="*/ 6 h 84"/>
                    <a:gd name="T40" fmla="*/ 11 w 52"/>
                    <a:gd name="T41" fmla="*/ 8 h 84"/>
                    <a:gd name="T42" fmla="*/ 13 w 52"/>
                    <a:gd name="T43" fmla="*/ 12 h 84"/>
                    <a:gd name="T44" fmla="*/ 13 w 52"/>
                    <a:gd name="T45" fmla="*/ 16 h 84"/>
                    <a:gd name="T46" fmla="*/ 13 w 52"/>
                    <a:gd name="T47" fmla="*/ 19 h 84"/>
                    <a:gd name="T48" fmla="*/ 12 w 52"/>
                    <a:gd name="T49" fmla="*/ 20 h 8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2"/>
                    <a:gd name="T76" fmla="*/ 0 h 84"/>
                    <a:gd name="T77" fmla="*/ 52 w 52"/>
                    <a:gd name="T78" fmla="*/ 84 h 8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2" h="84">
                      <a:moveTo>
                        <a:pt x="45" y="83"/>
                      </a:moveTo>
                      <a:lnTo>
                        <a:pt x="41" y="84"/>
                      </a:lnTo>
                      <a:lnTo>
                        <a:pt x="37" y="83"/>
                      </a:lnTo>
                      <a:lnTo>
                        <a:pt x="32" y="81"/>
                      </a:lnTo>
                      <a:lnTo>
                        <a:pt x="27" y="77"/>
                      </a:lnTo>
                      <a:lnTo>
                        <a:pt x="22" y="72"/>
                      </a:lnTo>
                      <a:lnTo>
                        <a:pt x="17" y="65"/>
                      </a:lnTo>
                      <a:lnTo>
                        <a:pt x="13" y="58"/>
                      </a:lnTo>
                      <a:lnTo>
                        <a:pt x="9" y="50"/>
                      </a:lnTo>
                      <a:lnTo>
                        <a:pt x="3" y="34"/>
                      </a:lnTo>
                      <a:lnTo>
                        <a:pt x="0" y="19"/>
                      </a:lnTo>
                      <a:lnTo>
                        <a:pt x="3" y="8"/>
                      </a:lnTo>
                      <a:lnTo>
                        <a:pt x="8" y="2"/>
                      </a:lnTo>
                      <a:lnTo>
                        <a:pt x="12" y="0"/>
                      </a:lnTo>
                      <a:lnTo>
                        <a:pt x="16" y="2"/>
                      </a:lnTo>
                      <a:lnTo>
                        <a:pt x="21" y="4"/>
                      </a:lnTo>
                      <a:lnTo>
                        <a:pt x="26" y="8"/>
                      </a:lnTo>
                      <a:lnTo>
                        <a:pt x="31" y="13"/>
                      </a:lnTo>
                      <a:lnTo>
                        <a:pt x="36" y="19"/>
                      </a:lnTo>
                      <a:lnTo>
                        <a:pt x="40" y="26"/>
                      </a:lnTo>
                      <a:lnTo>
                        <a:pt x="44" y="34"/>
                      </a:lnTo>
                      <a:lnTo>
                        <a:pt x="50" y="50"/>
                      </a:lnTo>
                      <a:lnTo>
                        <a:pt x="52" y="65"/>
                      </a:lnTo>
                      <a:lnTo>
                        <a:pt x="50" y="77"/>
                      </a:lnTo>
                      <a:lnTo>
                        <a:pt x="45" y="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61" name="Freeform 222"/>
                <p:cNvSpPr>
                  <a:spLocks noChangeAspect="1"/>
                </p:cNvSpPr>
                <p:nvPr/>
              </p:nvSpPr>
              <p:spPr bwMode="auto">
                <a:xfrm>
                  <a:off x="5063" y="945"/>
                  <a:ext cx="25" cy="41"/>
                </a:xfrm>
                <a:custGeom>
                  <a:avLst/>
                  <a:gdLst>
                    <a:gd name="T0" fmla="*/ 11 w 51"/>
                    <a:gd name="T1" fmla="*/ 20 h 84"/>
                    <a:gd name="T2" fmla="*/ 10 w 51"/>
                    <a:gd name="T3" fmla="*/ 20 h 84"/>
                    <a:gd name="T4" fmla="*/ 9 w 51"/>
                    <a:gd name="T5" fmla="*/ 20 h 84"/>
                    <a:gd name="T6" fmla="*/ 8 w 51"/>
                    <a:gd name="T7" fmla="*/ 19 h 84"/>
                    <a:gd name="T8" fmla="*/ 6 w 51"/>
                    <a:gd name="T9" fmla="*/ 19 h 84"/>
                    <a:gd name="T10" fmla="*/ 5 w 51"/>
                    <a:gd name="T11" fmla="*/ 17 h 84"/>
                    <a:gd name="T12" fmla="*/ 4 w 51"/>
                    <a:gd name="T13" fmla="*/ 16 h 84"/>
                    <a:gd name="T14" fmla="*/ 3 w 51"/>
                    <a:gd name="T15" fmla="*/ 14 h 84"/>
                    <a:gd name="T16" fmla="*/ 2 w 51"/>
                    <a:gd name="T17" fmla="*/ 12 h 84"/>
                    <a:gd name="T18" fmla="*/ 0 w 51"/>
                    <a:gd name="T19" fmla="*/ 8 h 84"/>
                    <a:gd name="T20" fmla="*/ 0 w 51"/>
                    <a:gd name="T21" fmla="*/ 4 h 84"/>
                    <a:gd name="T22" fmla="*/ 0 w 51"/>
                    <a:gd name="T23" fmla="*/ 2 h 84"/>
                    <a:gd name="T24" fmla="*/ 1 w 51"/>
                    <a:gd name="T25" fmla="*/ 0 h 84"/>
                    <a:gd name="T26" fmla="*/ 2 w 51"/>
                    <a:gd name="T27" fmla="*/ 0 h 84"/>
                    <a:gd name="T28" fmla="*/ 3 w 51"/>
                    <a:gd name="T29" fmla="*/ 0 h 84"/>
                    <a:gd name="T30" fmla="*/ 4 w 51"/>
                    <a:gd name="T31" fmla="*/ 0 h 84"/>
                    <a:gd name="T32" fmla="*/ 6 w 51"/>
                    <a:gd name="T33" fmla="*/ 2 h 84"/>
                    <a:gd name="T34" fmla="*/ 7 w 51"/>
                    <a:gd name="T35" fmla="*/ 3 h 84"/>
                    <a:gd name="T36" fmla="*/ 8 w 51"/>
                    <a:gd name="T37" fmla="*/ 4 h 84"/>
                    <a:gd name="T38" fmla="*/ 9 w 51"/>
                    <a:gd name="T39" fmla="*/ 6 h 84"/>
                    <a:gd name="T40" fmla="*/ 10 w 51"/>
                    <a:gd name="T41" fmla="*/ 8 h 84"/>
                    <a:gd name="T42" fmla="*/ 12 w 51"/>
                    <a:gd name="T43" fmla="*/ 12 h 84"/>
                    <a:gd name="T44" fmla="*/ 12 w 51"/>
                    <a:gd name="T45" fmla="*/ 16 h 84"/>
                    <a:gd name="T46" fmla="*/ 12 w 51"/>
                    <a:gd name="T47" fmla="*/ 19 h 84"/>
                    <a:gd name="T48" fmla="*/ 11 w 51"/>
                    <a:gd name="T49" fmla="*/ 20 h 8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4"/>
                    <a:gd name="T77" fmla="*/ 51 w 51"/>
                    <a:gd name="T78" fmla="*/ 84 h 8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4">
                      <a:moveTo>
                        <a:pt x="44" y="83"/>
                      </a:moveTo>
                      <a:lnTo>
                        <a:pt x="40" y="84"/>
                      </a:lnTo>
                      <a:lnTo>
                        <a:pt x="36" y="83"/>
                      </a:lnTo>
                      <a:lnTo>
                        <a:pt x="32" y="80"/>
                      </a:lnTo>
                      <a:lnTo>
                        <a:pt x="26" y="77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4"/>
                      </a:lnTo>
                      <a:lnTo>
                        <a:pt x="0" y="19"/>
                      </a:lnTo>
                      <a:lnTo>
                        <a:pt x="2" y="8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19" y="3"/>
                      </a:lnTo>
                      <a:lnTo>
                        <a:pt x="24" y="8"/>
                      </a:lnTo>
                      <a:lnTo>
                        <a:pt x="29" y="13"/>
                      </a:lnTo>
                      <a:lnTo>
                        <a:pt x="35" y="19"/>
                      </a:lnTo>
                      <a:lnTo>
                        <a:pt x="39" y="26"/>
                      </a:lnTo>
                      <a:lnTo>
                        <a:pt x="43" y="34"/>
                      </a:lnTo>
                      <a:lnTo>
                        <a:pt x="49" y="50"/>
                      </a:lnTo>
                      <a:lnTo>
                        <a:pt x="51" y="65"/>
                      </a:lnTo>
                      <a:lnTo>
                        <a:pt x="49" y="77"/>
                      </a:lnTo>
                      <a:lnTo>
                        <a:pt x="44" y="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62" name="Freeform 223"/>
                <p:cNvSpPr>
                  <a:spLocks noChangeAspect="1"/>
                </p:cNvSpPr>
                <p:nvPr/>
              </p:nvSpPr>
              <p:spPr bwMode="auto">
                <a:xfrm>
                  <a:off x="5066" y="797"/>
                  <a:ext cx="26" cy="42"/>
                </a:xfrm>
                <a:custGeom>
                  <a:avLst/>
                  <a:gdLst>
                    <a:gd name="T0" fmla="*/ 12 w 52"/>
                    <a:gd name="T1" fmla="*/ 21 h 84"/>
                    <a:gd name="T2" fmla="*/ 11 w 52"/>
                    <a:gd name="T3" fmla="*/ 21 h 84"/>
                    <a:gd name="T4" fmla="*/ 10 w 52"/>
                    <a:gd name="T5" fmla="*/ 21 h 84"/>
                    <a:gd name="T6" fmla="*/ 8 w 52"/>
                    <a:gd name="T7" fmla="*/ 20 h 84"/>
                    <a:gd name="T8" fmla="*/ 7 w 52"/>
                    <a:gd name="T9" fmla="*/ 19 h 84"/>
                    <a:gd name="T10" fmla="*/ 6 w 52"/>
                    <a:gd name="T11" fmla="*/ 18 h 84"/>
                    <a:gd name="T12" fmla="*/ 4 w 52"/>
                    <a:gd name="T13" fmla="*/ 17 h 84"/>
                    <a:gd name="T14" fmla="*/ 3 w 52"/>
                    <a:gd name="T15" fmla="*/ 14 h 84"/>
                    <a:gd name="T16" fmla="*/ 2 w 52"/>
                    <a:gd name="T17" fmla="*/ 12 h 84"/>
                    <a:gd name="T18" fmla="*/ 1 w 52"/>
                    <a:gd name="T19" fmla="*/ 9 h 84"/>
                    <a:gd name="T20" fmla="*/ 0 w 52"/>
                    <a:gd name="T21" fmla="*/ 5 h 84"/>
                    <a:gd name="T22" fmla="*/ 1 w 52"/>
                    <a:gd name="T23" fmla="*/ 1 h 84"/>
                    <a:gd name="T24" fmla="*/ 2 w 52"/>
                    <a:gd name="T25" fmla="*/ 1 h 84"/>
                    <a:gd name="T26" fmla="*/ 3 w 52"/>
                    <a:gd name="T27" fmla="*/ 0 h 84"/>
                    <a:gd name="T28" fmla="*/ 3 w 52"/>
                    <a:gd name="T29" fmla="*/ 1 h 84"/>
                    <a:gd name="T30" fmla="*/ 5 w 52"/>
                    <a:gd name="T31" fmla="*/ 1 h 84"/>
                    <a:gd name="T32" fmla="*/ 7 w 52"/>
                    <a:gd name="T33" fmla="*/ 1 h 84"/>
                    <a:gd name="T34" fmla="*/ 7 w 52"/>
                    <a:gd name="T35" fmla="*/ 3 h 84"/>
                    <a:gd name="T36" fmla="*/ 9 w 52"/>
                    <a:gd name="T37" fmla="*/ 5 h 84"/>
                    <a:gd name="T38" fmla="*/ 10 w 52"/>
                    <a:gd name="T39" fmla="*/ 6 h 84"/>
                    <a:gd name="T40" fmla="*/ 11 w 52"/>
                    <a:gd name="T41" fmla="*/ 9 h 84"/>
                    <a:gd name="T42" fmla="*/ 13 w 52"/>
                    <a:gd name="T43" fmla="*/ 12 h 84"/>
                    <a:gd name="T44" fmla="*/ 13 w 52"/>
                    <a:gd name="T45" fmla="*/ 17 h 84"/>
                    <a:gd name="T46" fmla="*/ 13 w 52"/>
                    <a:gd name="T47" fmla="*/ 19 h 84"/>
                    <a:gd name="T48" fmla="*/ 12 w 52"/>
                    <a:gd name="T49" fmla="*/ 21 h 8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2"/>
                    <a:gd name="T76" fmla="*/ 0 h 84"/>
                    <a:gd name="T77" fmla="*/ 52 w 52"/>
                    <a:gd name="T78" fmla="*/ 84 h 8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2" h="84">
                      <a:moveTo>
                        <a:pt x="45" y="83"/>
                      </a:moveTo>
                      <a:lnTo>
                        <a:pt x="41" y="84"/>
                      </a:lnTo>
                      <a:lnTo>
                        <a:pt x="37" y="83"/>
                      </a:lnTo>
                      <a:lnTo>
                        <a:pt x="32" y="80"/>
                      </a:lnTo>
                      <a:lnTo>
                        <a:pt x="27" y="76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4"/>
                      </a:lnTo>
                      <a:lnTo>
                        <a:pt x="0" y="18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20" y="4"/>
                      </a:lnTo>
                      <a:lnTo>
                        <a:pt x="26" y="7"/>
                      </a:lnTo>
                      <a:lnTo>
                        <a:pt x="31" y="12"/>
                      </a:lnTo>
                      <a:lnTo>
                        <a:pt x="36" y="19"/>
                      </a:lnTo>
                      <a:lnTo>
                        <a:pt x="40" y="26"/>
                      </a:lnTo>
                      <a:lnTo>
                        <a:pt x="44" y="35"/>
                      </a:lnTo>
                      <a:lnTo>
                        <a:pt x="50" y="51"/>
                      </a:lnTo>
                      <a:lnTo>
                        <a:pt x="52" y="65"/>
                      </a:lnTo>
                      <a:lnTo>
                        <a:pt x="50" y="76"/>
                      </a:lnTo>
                      <a:lnTo>
                        <a:pt x="45" y="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63" name="Freeform 224"/>
                <p:cNvSpPr>
                  <a:spLocks noChangeAspect="1"/>
                </p:cNvSpPr>
                <p:nvPr/>
              </p:nvSpPr>
              <p:spPr bwMode="auto">
                <a:xfrm>
                  <a:off x="5024" y="762"/>
                  <a:ext cx="25" cy="42"/>
                </a:xfrm>
                <a:custGeom>
                  <a:avLst/>
                  <a:gdLst>
                    <a:gd name="T0" fmla="*/ 11 w 51"/>
                    <a:gd name="T1" fmla="*/ 21 h 83"/>
                    <a:gd name="T2" fmla="*/ 10 w 51"/>
                    <a:gd name="T3" fmla="*/ 21 h 83"/>
                    <a:gd name="T4" fmla="*/ 8 w 51"/>
                    <a:gd name="T5" fmla="*/ 21 h 83"/>
                    <a:gd name="T6" fmla="*/ 7 w 51"/>
                    <a:gd name="T7" fmla="*/ 20 h 83"/>
                    <a:gd name="T8" fmla="*/ 6 w 51"/>
                    <a:gd name="T9" fmla="*/ 19 h 83"/>
                    <a:gd name="T10" fmla="*/ 5 w 51"/>
                    <a:gd name="T11" fmla="*/ 18 h 83"/>
                    <a:gd name="T12" fmla="*/ 4 w 51"/>
                    <a:gd name="T13" fmla="*/ 17 h 83"/>
                    <a:gd name="T14" fmla="*/ 3 w 51"/>
                    <a:gd name="T15" fmla="*/ 15 h 83"/>
                    <a:gd name="T16" fmla="*/ 2 w 51"/>
                    <a:gd name="T17" fmla="*/ 13 h 83"/>
                    <a:gd name="T18" fmla="*/ 0 w 51"/>
                    <a:gd name="T19" fmla="*/ 9 h 83"/>
                    <a:gd name="T20" fmla="*/ 0 w 51"/>
                    <a:gd name="T21" fmla="*/ 5 h 83"/>
                    <a:gd name="T22" fmla="*/ 0 w 51"/>
                    <a:gd name="T23" fmla="*/ 2 h 83"/>
                    <a:gd name="T24" fmla="*/ 1 w 51"/>
                    <a:gd name="T25" fmla="*/ 1 h 83"/>
                    <a:gd name="T26" fmla="*/ 2 w 51"/>
                    <a:gd name="T27" fmla="*/ 0 h 83"/>
                    <a:gd name="T28" fmla="*/ 3 w 51"/>
                    <a:gd name="T29" fmla="*/ 1 h 83"/>
                    <a:gd name="T30" fmla="*/ 4 w 51"/>
                    <a:gd name="T31" fmla="*/ 1 h 83"/>
                    <a:gd name="T32" fmla="*/ 6 w 51"/>
                    <a:gd name="T33" fmla="*/ 2 h 83"/>
                    <a:gd name="T34" fmla="*/ 7 w 51"/>
                    <a:gd name="T35" fmla="*/ 3 h 83"/>
                    <a:gd name="T36" fmla="*/ 8 w 51"/>
                    <a:gd name="T37" fmla="*/ 5 h 83"/>
                    <a:gd name="T38" fmla="*/ 9 w 51"/>
                    <a:gd name="T39" fmla="*/ 7 h 83"/>
                    <a:gd name="T40" fmla="*/ 10 w 51"/>
                    <a:gd name="T41" fmla="*/ 9 h 83"/>
                    <a:gd name="T42" fmla="*/ 12 w 51"/>
                    <a:gd name="T43" fmla="*/ 13 h 83"/>
                    <a:gd name="T44" fmla="*/ 12 w 51"/>
                    <a:gd name="T45" fmla="*/ 17 h 83"/>
                    <a:gd name="T46" fmla="*/ 12 w 51"/>
                    <a:gd name="T47" fmla="*/ 19 h 83"/>
                    <a:gd name="T48" fmla="*/ 11 w 51"/>
                    <a:gd name="T49" fmla="*/ 21 h 8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3"/>
                    <a:gd name="T77" fmla="*/ 51 w 51"/>
                    <a:gd name="T78" fmla="*/ 83 h 83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3">
                      <a:moveTo>
                        <a:pt x="44" y="82"/>
                      </a:moveTo>
                      <a:lnTo>
                        <a:pt x="40" y="83"/>
                      </a:lnTo>
                      <a:lnTo>
                        <a:pt x="35" y="82"/>
                      </a:lnTo>
                      <a:lnTo>
                        <a:pt x="31" y="79"/>
                      </a:lnTo>
                      <a:lnTo>
                        <a:pt x="26" y="76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3"/>
                      </a:lnTo>
                      <a:lnTo>
                        <a:pt x="0" y="18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19" y="3"/>
                      </a:lnTo>
                      <a:lnTo>
                        <a:pt x="24" y="7"/>
                      </a:lnTo>
                      <a:lnTo>
                        <a:pt x="29" y="12"/>
                      </a:lnTo>
                      <a:lnTo>
                        <a:pt x="34" y="18"/>
                      </a:lnTo>
                      <a:lnTo>
                        <a:pt x="39" y="25"/>
                      </a:lnTo>
                      <a:lnTo>
                        <a:pt x="43" y="34"/>
                      </a:lnTo>
                      <a:lnTo>
                        <a:pt x="49" y="50"/>
                      </a:lnTo>
                      <a:lnTo>
                        <a:pt x="51" y="65"/>
                      </a:lnTo>
                      <a:lnTo>
                        <a:pt x="49" y="76"/>
                      </a:lnTo>
                      <a:lnTo>
                        <a:pt x="44" y="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64" name="Freeform 225"/>
                <p:cNvSpPr>
                  <a:spLocks noChangeAspect="1"/>
                </p:cNvSpPr>
                <p:nvPr/>
              </p:nvSpPr>
              <p:spPr bwMode="auto">
                <a:xfrm>
                  <a:off x="4961" y="772"/>
                  <a:ext cx="25" cy="42"/>
                </a:xfrm>
                <a:custGeom>
                  <a:avLst/>
                  <a:gdLst>
                    <a:gd name="T0" fmla="*/ 11 w 51"/>
                    <a:gd name="T1" fmla="*/ 21 h 85"/>
                    <a:gd name="T2" fmla="*/ 10 w 51"/>
                    <a:gd name="T3" fmla="*/ 21 h 85"/>
                    <a:gd name="T4" fmla="*/ 9 w 51"/>
                    <a:gd name="T5" fmla="*/ 21 h 85"/>
                    <a:gd name="T6" fmla="*/ 8 w 51"/>
                    <a:gd name="T7" fmla="*/ 20 h 85"/>
                    <a:gd name="T8" fmla="*/ 6 w 51"/>
                    <a:gd name="T9" fmla="*/ 19 h 85"/>
                    <a:gd name="T10" fmla="*/ 5 w 51"/>
                    <a:gd name="T11" fmla="*/ 17 h 85"/>
                    <a:gd name="T12" fmla="*/ 4 w 51"/>
                    <a:gd name="T13" fmla="*/ 16 h 85"/>
                    <a:gd name="T14" fmla="*/ 3 w 51"/>
                    <a:gd name="T15" fmla="*/ 14 h 85"/>
                    <a:gd name="T16" fmla="*/ 2 w 51"/>
                    <a:gd name="T17" fmla="*/ 12 h 85"/>
                    <a:gd name="T18" fmla="*/ 0 w 51"/>
                    <a:gd name="T19" fmla="*/ 8 h 85"/>
                    <a:gd name="T20" fmla="*/ 0 w 51"/>
                    <a:gd name="T21" fmla="*/ 4 h 85"/>
                    <a:gd name="T22" fmla="*/ 0 w 51"/>
                    <a:gd name="T23" fmla="*/ 1 h 85"/>
                    <a:gd name="T24" fmla="*/ 1 w 51"/>
                    <a:gd name="T25" fmla="*/ 0 h 85"/>
                    <a:gd name="T26" fmla="*/ 2 w 51"/>
                    <a:gd name="T27" fmla="*/ 0 h 85"/>
                    <a:gd name="T28" fmla="*/ 3 w 51"/>
                    <a:gd name="T29" fmla="*/ 0 h 85"/>
                    <a:gd name="T30" fmla="*/ 4 w 51"/>
                    <a:gd name="T31" fmla="*/ 1 h 85"/>
                    <a:gd name="T32" fmla="*/ 6 w 51"/>
                    <a:gd name="T33" fmla="*/ 1 h 85"/>
                    <a:gd name="T34" fmla="*/ 7 w 51"/>
                    <a:gd name="T35" fmla="*/ 3 h 85"/>
                    <a:gd name="T36" fmla="*/ 8 w 51"/>
                    <a:gd name="T37" fmla="*/ 5 h 85"/>
                    <a:gd name="T38" fmla="*/ 9 w 51"/>
                    <a:gd name="T39" fmla="*/ 6 h 85"/>
                    <a:gd name="T40" fmla="*/ 10 w 51"/>
                    <a:gd name="T41" fmla="*/ 8 h 85"/>
                    <a:gd name="T42" fmla="*/ 12 w 51"/>
                    <a:gd name="T43" fmla="*/ 12 h 85"/>
                    <a:gd name="T44" fmla="*/ 12 w 51"/>
                    <a:gd name="T45" fmla="*/ 16 h 85"/>
                    <a:gd name="T46" fmla="*/ 12 w 51"/>
                    <a:gd name="T47" fmla="*/ 19 h 85"/>
                    <a:gd name="T48" fmla="*/ 11 w 51"/>
                    <a:gd name="T49" fmla="*/ 21 h 8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1"/>
                    <a:gd name="T76" fmla="*/ 0 h 85"/>
                    <a:gd name="T77" fmla="*/ 51 w 51"/>
                    <a:gd name="T78" fmla="*/ 85 h 85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1" h="85">
                      <a:moveTo>
                        <a:pt x="44" y="84"/>
                      </a:moveTo>
                      <a:lnTo>
                        <a:pt x="40" y="85"/>
                      </a:lnTo>
                      <a:lnTo>
                        <a:pt x="36" y="84"/>
                      </a:lnTo>
                      <a:lnTo>
                        <a:pt x="32" y="81"/>
                      </a:lnTo>
                      <a:lnTo>
                        <a:pt x="27" y="76"/>
                      </a:lnTo>
                      <a:lnTo>
                        <a:pt x="21" y="71"/>
                      </a:lnTo>
                      <a:lnTo>
                        <a:pt x="16" y="65"/>
                      </a:lnTo>
                      <a:lnTo>
                        <a:pt x="12" y="58"/>
                      </a:lnTo>
                      <a:lnTo>
                        <a:pt x="8" y="50"/>
                      </a:lnTo>
                      <a:lnTo>
                        <a:pt x="2" y="34"/>
                      </a:lnTo>
                      <a:lnTo>
                        <a:pt x="0" y="19"/>
                      </a:lnTo>
                      <a:lnTo>
                        <a:pt x="2" y="7"/>
                      </a:lnTo>
                      <a:lnTo>
                        <a:pt x="7" y="1"/>
                      </a:lnTo>
                      <a:lnTo>
                        <a:pt x="11" y="0"/>
                      </a:lnTo>
                      <a:lnTo>
                        <a:pt x="15" y="1"/>
                      </a:lnTo>
                      <a:lnTo>
                        <a:pt x="19" y="4"/>
                      </a:lnTo>
                      <a:lnTo>
                        <a:pt x="25" y="7"/>
                      </a:lnTo>
                      <a:lnTo>
                        <a:pt x="30" y="13"/>
                      </a:lnTo>
                      <a:lnTo>
                        <a:pt x="35" y="20"/>
                      </a:lnTo>
                      <a:lnTo>
                        <a:pt x="39" y="27"/>
                      </a:lnTo>
                      <a:lnTo>
                        <a:pt x="43" y="35"/>
                      </a:lnTo>
                      <a:lnTo>
                        <a:pt x="49" y="51"/>
                      </a:lnTo>
                      <a:lnTo>
                        <a:pt x="51" y="65"/>
                      </a:lnTo>
                      <a:lnTo>
                        <a:pt x="50" y="76"/>
                      </a:lnTo>
                      <a:lnTo>
                        <a:pt x="44" y="8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65" name="Freeform 226"/>
                <p:cNvSpPr>
                  <a:spLocks noChangeAspect="1"/>
                </p:cNvSpPr>
                <p:nvPr/>
              </p:nvSpPr>
              <p:spPr bwMode="auto">
                <a:xfrm>
                  <a:off x="4875" y="886"/>
                  <a:ext cx="15" cy="24"/>
                </a:xfrm>
                <a:custGeom>
                  <a:avLst/>
                  <a:gdLst>
                    <a:gd name="T0" fmla="*/ 7 w 30"/>
                    <a:gd name="T1" fmla="*/ 12 h 48"/>
                    <a:gd name="T2" fmla="*/ 6 w 30"/>
                    <a:gd name="T3" fmla="*/ 12 h 48"/>
                    <a:gd name="T4" fmla="*/ 4 w 30"/>
                    <a:gd name="T5" fmla="*/ 11 h 48"/>
                    <a:gd name="T6" fmla="*/ 3 w 30"/>
                    <a:gd name="T7" fmla="*/ 10 h 48"/>
                    <a:gd name="T8" fmla="*/ 1 w 30"/>
                    <a:gd name="T9" fmla="*/ 7 h 48"/>
                    <a:gd name="T10" fmla="*/ 1 w 30"/>
                    <a:gd name="T11" fmla="*/ 5 h 48"/>
                    <a:gd name="T12" fmla="*/ 0 w 30"/>
                    <a:gd name="T13" fmla="*/ 3 h 48"/>
                    <a:gd name="T14" fmla="*/ 1 w 30"/>
                    <a:gd name="T15" fmla="*/ 1 h 48"/>
                    <a:gd name="T16" fmla="*/ 1 w 30"/>
                    <a:gd name="T17" fmla="*/ 0 h 48"/>
                    <a:gd name="T18" fmla="*/ 3 w 30"/>
                    <a:gd name="T19" fmla="*/ 0 h 48"/>
                    <a:gd name="T20" fmla="*/ 4 w 30"/>
                    <a:gd name="T21" fmla="*/ 1 h 48"/>
                    <a:gd name="T22" fmla="*/ 5 w 30"/>
                    <a:gd name="T23" fmla="*/ 3 h 48"/>
                    <a:gd name="T24" fmla="*/ 7 w 30"/>
                    <a:gd name="T25" fmla="*/ 5 h 48"/>
                    <a:gd name="T26" fmla="*/ 7 w 30"/>
                    <a:gd name="T27" fmla="*/ 7 h 48"/>
                    <a:gd name="T28" fmla="*/ 8 w 30"/>
                    <a:gd name="T29" fmla="*/ 10 h 48"/>
                    <a:gd name="T30" fmla="*/ 8 w 30"/>
                    <a:gd name="T31" fmla="*/ 11 h 48"/>
                    <a:gd name="T32" fmla="*/ 7 w 30"/>
                    <a:gd name="T33" fmla="*/ 12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8"/>
                    <a:gd name="T53" fmla="*/ 30 w 30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8">
                      <a:moveTo>
                        <a:pt x="26" y="48"/>
                      </a:moveTo>
                      <a:lnTo>
                        <a:pt x="21" y="48"/>
                      </a:lnTo>
                      <a:lnTo>
                        <a:pt x="15" y="44"/>
                      </a:lnTo>
                      <a:lnTo>
                        <a:pt x="9" y="37"/>
                      </a:lnTo>
                      <a:lnTo>
                        <a:pt x="4" y="28"/>
                      </a:lnTo>
                      <a:lnTo>
                        <a:pt x="1" y="18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4" y="3"/>
                      </a:lnTo>
                      <a:lnTo>
                        <a:pt x="20" y="10"/>
                      </a:lnTo>
                      <a:lnTo>
                        <a:pt x="25" y="19"/>
                      </a:lnTo>
                      <a:lnTo>
                        <a:pt x="28" y="29"/>
                      </a:lnTo>
                      <a:lnTo>
                        <a:pt x="30" y="37"/>
                      </a:lnTo>
                      <a:lnTo>
                        <a:pt x="29" y="44"/>
                      </a:lnTo>
                      <a:lnTo>
                        <a:pt x="26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66" name="Freeform 227"/>
                <p:cNvSpPr>
                  <a:spLocks noChangeAspect="1"/>
                </p:cNvSpPr>
                <p:nvPr/>
              </p:nvSpPr>
              <p:spPr bwMode="auto">
                <a:xfrm>
                  <a:off x="4922" y="979"/>
                  <a:ext cx="15" cy="25"/>
                </a:xfrm>
                <a:custGeom>
                  <a:avLst/>
                  <a:gdLst>
                    <a:gd name="T0" fmla="*/ 7 w 30"/>
                    <a:gd name="T1" fmla="*/ 13 h 49"/>
                    <a:gd name="T2" fmla="*/ 5 w 30"/>
                    <a:gd name="T3" fmla="*/ 13 h 49"/>
                    <a:gd name="T4" fmla="*/ 4 w 30"/>
                    <a:gd name="T5" fmla="*/ 12 h 49"/>
                    <a:gd name="T6" fmla="*/ 3 w 30"/>
                    <a:gd name="T7" fmla="*/ 10 h 49"/>
                    <a:gd name="T8" fmla="*/ 1 w 30"/>
                    <a:gd name="T9" fmla="*/ 8 h 49"/>
                    <a:gd name="T10" fmla="*/ 1 w 30"/>
                    <a:gd name="T11" fmla="*/ 5 h 49"/>
                    <a:gd name="T12" fmla="*/ 0 w 30"/>
                    <a:gd name="T13" fmla="*/ 3 h 49"/>
                    <a:gd name="T14" fmla="*/ 1 w 30"/>
                    <a:gd name="T15" fmla="*/ 2 h 49"/>
                    <a:gd name="T16" fmla="*/ 1 w 30"/>
                    <a:gd name="T17" fmla="*/ 0 h 49"/>
                    <a:gd name="T18" fmla="*/ 3 w 30"/>
                    <a:gd name="T19" fmla="*/ 0 h 49"/>
                    <a:gd name="T20" fmla="*/ 4 w 30"/>
                    <a:gd name="T21" fmla="*/ 1 h 49"/>
                    <a:gd name="T22" fmla="*/ 5 w 30"/>
                    <a:gd name="T23" fmla="*/ 3 h 49"/>
                    <a:gd name="T24" fmla="*/ 7 w 30"/>
                    <a:gd name="T25" fmla="*/ 5 h 49"/>
                    <a:gd name="T26" fmla="*/ 7 w 30"/>
                    <a:gd name="T27" fmla="*/ 8 h 49"/>
                    <a:gd name="T28" fmla="*/ 8 w 30"/>
                    <a:gd name="T29" fmla="*/ 10 h 49"/>
                    <a:gd name="T30" fmla="*/ 7 w 30"/>
                    <a:gd name="T31" fmla="*/ 12 h 49"/>
                    <a:gd name="T32" fmla="*/ 7 w 30"/>
                    <a:gd name="T33" fmla="*/ 13 h 4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9"/>
                    <a:gd name="T53" fmla="*/ 30 w 30"/>
                    <a:gd name="T54" fmla="*/ 49 h 4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9">
                      <a:moveTo>
                        <a:pt x="25" y="49"/>
                      </a:moveTo>
                      <a:lnTo>
                        <a:pt x="20" y="49"/>
                      </a:lnTo>
                      <a:lnTo>
                        <a:pt x="15" y="45"/>
                      </a:lnTo>
                      <a:lnTo>
                        <a:pt x="9" y="39"/>
                      </a:lnTo>
                      <a:lnTo>
                        <a:pt x="4" y="30"/>
                      </a:lnTo>
                      <a:lnTo>
                        <a:pt x="1" y="20"/>
                      </a:lnTo>
                      <a:lnTo>
                        <a:pt x="0" y="11"/>
                      </a:lnTo>
                      <a:lnTo>
                        <a:pt x="1" y="5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4" y="3"/>
                      </a:lnTo>
                      <a:lnTo>
                        <a:pt x="20" y="11"/>
                      </a:lnTo>
                      <a:lnTo>
                        <a:pt x="25" y="20"/>
                      </a:lnTo>
                      <a:lnTo>
                        <a:pt x="28" y="30"/>
                      </a:lnTo>
                      <a:lnTo>
                        <a:pt x="30" y="39"/>
                      </a:lnTo>
                      <a:lnTo>
                        <a:pt x="28" y="45"/>
                      </a:lnTo>
                      <a:lnTo>
                        <a:pt x="25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67" name="Freeform 228"/>
                <p:cNvSpPr>
                  <a:spLocks noChangeAspect="1"/>
                </p:cNvSpPr>
                <p:nvPr/>
              </p:nvSpPr>
              <p:spPr bwMode="auto">
                <a:xfrm>
                  <a:off x="4933" y="924"/>
                  <a:ext cx="15" cy="25"/>
                </a:xfrm>
                <a:custGeom>
                  <a:avLst/>
                  <a:gdLst>
                    <a:gd name="T0" fmla="*/ 6 w 31"/>
                    <a:gd name="T1" fmla="*/ 13 h 49"/>
                    <a:gd name="T2" fmla="*/ 5 w 31"/>
                    <a:gd name="T3" fmla="*/ 13 h 49"/>
                    <a:gd name="T4" fmla="*/ 4 w 31"/>
                    <a:gd name="T5" fmla="*/ 11 h 49"/>
                    <a:gd name="T6" fmla="*/ 2 w 31"/>
                    <a:gd name="T7" fmla="*/ 10 h 49"/>
                    <a:gd name="T8" fmla="*/ 1 w 31"/>
                    <a:gd name="T9" fmla="*/ 8 h 49"/>
                    <a:gd name="T10" fmla="*/ 0 w 31"/>
                    <a:gd name="T11" fmla="*/ 5 h 49"/>
                    <a:gd name="T12" fmla="*/ 0 w 31"/>
                    <a:gd name="T13" fmla="*/ 3 h 49"/>
                    <a:gd name="T14" fmla="*/ 0 w 31"/>
                    <a:gd name="T15" fmla="*/ 1 h 49"/>
                    <a:gd name="T16" fmla="*/ 1 w 31"/>
                    <a:gd name="T17" fmla="*/ 0 h 49"/>
                    <a:gd name="T18" fmla="*/ 2 w 31"/>
                    <a:gd name="T19" fmla="*/ 0 h 49"/>
                    <a:gd name="T20" fmla="*/ 3 w 31"/>
                    <a:gd name="T21" fmla="*/ 1 h 49"/>
                    <a:gd name="T22" fmla="*/ 5 w 31"/>
                    <a:gd name="T23" fmla="*/ 3 h 49"/>
                    <a:gd name="T24" fmla="*/ 6 w 31"/>
                    <a:gd name="T25" fmla="*/ 5 h 49"/>
                    <a:gd name="T26" fmla="*/ 7 w 31"/>
                    <a:gd name="T27" fmla="*/ 8 h 49"/>
                    <a:gd name="T28" fmla="*/ 7 w 31"/>
                    <a:gd name="T29" fmla="*/ 10 h 49"/>
                    <a:gd name="T30" fmla="*/ 7 w 31"/>
                    <a:gd name="T31" fmla="*/ 12 h 49"/>
                    <a:gd name="T32" fmla="*/ 6 w 31"/>
                    <a:gd name="T33" fmla="*/ 13 h 4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1"/>
                    <a:gd name="T52" fmla="*/ 0 h 49"/>
                    <a:gd name="T53" fmla="*/ 31 w 31"/>
                    <a:gd name="T54" fmla="*/ 49 h 4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1" h="49">
                      <a:moveTo>
                        <a:pt x="26" y="49"/>
                      </a:moveTo>
                      <a:lnTo>
                        <a:pt x="21" y="49"/>
                      </a:lnTo>
                      <a:lnTo>
                        <a:pt x="16" y="44"/>
                      </a:lnTo>
                      <a:lnTo>
                        <a:pt x="10" y="38"/>
                      </a:lnTo>
                      <a:lnTo>
                        <a:pt x="5" y="29"/>
                      </a:lnTo>
                      <a:lnTo>
                        <a:pt x="2" y="19"/>
                      </a:lnTo>
                      <a:lnTo>
                        <a:pt x="0" y="11"/>
                      </a:lnTo>
                      <a:lnTo>
                        <a:pt x="1" y="4"/>
                      </a:lnTo>
                      <a:lnTo>
                        <a:pt x="4" y="0"/>
                      </a:lnTo>
                      <a:lnTo>
                        <a:pt x="8" y="0"/>
                      </a:lnTo>
                      <a:lnTo>
                        <a:pt x="15" y="4"/>
                      </a:lnTo>
                      <a:lnTo>
                        <a:pt x="20" y="11"/>
                      </a:lnTo>
                      <a:lnTo>
                        <a:pt x="26" y="20"/>
                      </a:lnTo>
                      <a:lnTo>
                        <a:pt x="29" y="30"/>
                      </a:lnTo>
                      <a:lnTo>
                        <a:pt x="31" y="38"/>
                      </a:lnTo>
                      <a:lnTo>
                        <a:pt x="29" y="46"/>
                      </a:lnTo>
                      <a:lnTo>
                        <a:pt x="26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68" name="Freeform 229"/>
                <p:cNvSpPr>
                  <a:spLocks noChangeAspect="1"/>
                </p:cNvSpPr>
                <p:nvPr/>
              </p:nvSpPr>
              <p:spPr bwMode="auto">
                <a:xfrm>
                  <a:off x="4951" y="865"/>
                  <a:ext cx="15" cy="24"/>
                </a:xfrm>
                <a:custGeom>
                  <a:avLst/>
                  <a:gdLst>
                    <a:gd name="T0" fmla="*/ 7 w 30"/>
                    <a:gd name="T1" fmla="*/ 12 h 49"/>
                    <a:gd name="T2" fmla="*/ 6 w 30"/>
                    <a:gd name="T3" fmla="*/ 12 h 49"/>
                    <a:gd name="T4" fmla="*/ 4 w 30"/>
                    <a:gd name="T5" fmla="*/ 11 h 49"/>
                    <a:gd name="T6" fmla="*/ 3 w 30"/>
                    <a:gd name="T7" fmla="*/ 9 h 49"/>
                    <a:gd name="T8" fmla="*/ 2 w 30"/>
                    <a:gd name="T9" fmla="*/ 7 h 49"/>
                    <a:gd name="T10" fmla="*/ 1 w 30"/>
                    <a:gd name="T11" fmla="*/ 4 h 49"/>
                    <a:gd name="T12" fmla="*/ 0 w 30"/>
                    <a:gd name="T13" fmla="*/ 2 h 49"/>
                    <a:gd name="T14" fmla="*/ 1 w 30"/>
                    <a:gd name="T15" fmla="*/ 1 h 49"/>
                    <a:gd name="T16" fmla="*/ 1 w 30"/>
                    <a:gd name="T17" fmla="*/ 0 h 49"/>
                    <a:gd name="T18" fmla="*/ 3 w 30"/>
                    <a:gd name="T19" fmla="*/ 0 h 49"/>
                    <a:gd name="T20" fmla="*/ 4 w 30"/>
                    <a:gd name="T21" fmla="*/ 1 h 49"/>
                    <a:gd name="T22" fmla="*/ 5 w 30"/>
                    <a:gd name="T23" fmla="*/ 2 h 49"/>
                    <a:gd name="T24" fmla="*/ 7 w 30"/>
                    <a:gd name="T25" fmla="*/ 5 h 49"/>
                    <a:gd name="T26" fmla="*/ 7 w 30"/>
                    <a:gd name="T27" fmla="*/ 7 h 49"/>
                    <a:gd name="T28" fmla="*/ 8 w 30"/>
                    <a:gd name="T29" fmla="*/ 9 h 49"/>
                    <a:gd name="T30" fmla="*/ 8 w 30"/>
                    <a:gd name="T31" fmla="*/ 11 h 49"/>
                    <a:gd name="T32" fmla="*/ 7 w 30"/>
                    <a:gd name="T33" fmla="*/ 12 h 4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9"/>
                    <a:gd name="T53" fmla="*/ 30 w 30"/>
                    <a:gd name="T54" fmla="*/ 49 h 4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9">
                      <a:moveTo>
                        <a:pt x="26" y="49"/>
                      </a:moveTo>
                      <a:lnTo>
                        <a:pt x="21" y="49"/>
                      </a:lnTo>
                      <a:lnTo>
                        <a:pt x="16" y="45"/>
                      </a:lnTo>
                      <a:lnTo>
                        <a:pt x="10" y="39"/>
                      </a:lnTo>
                      <a:lnTo>
                        <a:pt x="5" y="30"/>
                      </a:lnTo>
                      <a:lnTo>
                        <a:pt x="1" y="19"/>
                      </a:lnTo>
                      <a:lnTo>
                        <a:pt x="0" y="11"/>
                      </a:lnTo>
                      <a:lnTo>
                        <a:pt x="1" y="4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5" y="4"/>
                      </a:lnTo>
                      <a:lnTo>
                        <a:pt x="20" y="11"/>
                      </a:lnTo>
                      <a:lnTo>
                        <a:pt x="25" y="20"/>
                      </a:lnTo>
                      <a:lnTo>
                        <a:pt x="28" y="31"/>
                      </a:lnTo>
                      <a:lnTo>
                        <a:pt x="30" y="39"/>
                      </a:lnTo>
                      <a:lnTo>
                        <a:pt x="29" y="46"/>
                      </a:lnTo>
                      <a:lnTo>
                        <a:pt x="26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69" name="Freeform 230"/>
                <p:cNvSpPr>
                  <a:spLocks noChangeAspect="1"/>
                </p:cNvSpPr>
                <p:nvPr/>
              </p:nvSpPr>
              <p:spPr bwMode="auto">
                <a:xfrm>
                  <a:off x="4993" y="998"/>
                  <a:ext cx="15" cy="23"/>
                </a:xfrm>
                <a:custGeom>
                  <a:avLst/>
                  <a:gdLst>
                    <a:gd name="T0" fmla="*/ 6 w 32"/>
                    <a:gd name="T1" fmla="*/ 11 h 47"/>
                    <a:gd name="T2" fmla="*/ 5 w 32"/>
                    <a:gd name="T3" fmla="*/ 11 h 47"/>
                    <a:gd name="T4" fmla="*/ 4 w 32"/>
                    <a:gd name="T5" fmla="*/ 11 h 47"/>
                    <a:gd name="T6" fmla="*/ 2 w 32"/>
                    <a:gd name="T7" fmla="*/ 9 h 47"/>
                    <a:gd name="T8" fmla="*/ 1 w 32"/>
                    <a:gd name="T9" fmla="*/ 7 h 47"/>
                    <a:gd name="T10" fmla="*/ 0 w 32"/>
                    <a:gd name="T11" fmla="*/ 4 h 47"/>
                    <a:gd name="T12" fmla="*/ 0 w 32"/>
                    <a:gd name="T13" fmla="*/ 2 h 47"/>
                    <a:gd name="T14" fmla="*/ 0 w 32"/>
                    <a:gd name="T15" fmla="*/ 0 h 47"/>
                    <a:gd name="T16" fmla="*/ 1 w 32"/>
                    <a:gd name="T17" fmla="*/ 0 h 47"/>
                    <a:gd name="T18" fmla="*/ 2 w 32"/>
                    <a:gd name="T19" fmla="*/ 0 h 47"/>
                    <a:gd name="T20" fmla="*/ 3 w 32"/>
                    <a:gd name="T21" fmla="*/ 0 h 47"/>
                    <a:gd name="T22" fmla="*/ 4 w 32"/>
                    <a:gd name="T23" fmla="*/ 2 h 47"/>
                    <a:gd name="T24" fmla="*/ 6 w 32"/>
                    <a:gd name="T25" fmla="*/ 4 h 47"/>
                    <a:gd name="T26" fmla="*/ 7 w 32"/>
                    <a:gd name="T27" fmla="*/ 7 h 47"/>
                    <a:gd name="T28" fmla="*/ 7 w 32"/>
                    <a:gd name="T29" fmla="*/ 9 h 47"/>
                    <a:gd name="T30" fmla="*/ 7 w 32"/>
                    <a:gd name="T31" fmla="*/ 11 h 47"/>
                    <a:gd name="T32" fmla="*/ 6 w 32"/>
                    <a:gd name="T33" fmla="*/ 11 h 4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2"/>
                    <a:gd name="T52" fmla="*/ 0 h 47"/>
                    <a:gd name="T53" fmla="*/ 32 w 32"/>
                    <a:gd name="T54" fmla="*/ 47 h 4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2" h="47">
                      <a:moveTo>
                        <a:pt x="26" y="47"/>
                      </a:moveTo>
                      <a:lnTo>
                        <a:pt x="21" y="47"/>
                      </a:lnTo>
                      <a:lnTo>
                        <a:pt x="16" y="44"/>
                      </a:lnTo>
                      <a:lnTo>
                        <a:pt x="10" y="37"/>
                      </a:lnTo>
                      <a:lnTo>
                        <a:pt x="5" y="28"/>
                      </a:lnTo>
                      <a:lnTo>
                        <a:pt x="2" y="18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5" y="3"/>
                      </a:lnTo>
                      <a:lnTo>
                        <a:pt x="20" y="10"/>
                      </a:lnTo>
                      <a:lnTo>
                        <a:pt x="26" y="19"/>
                      </a:lnTo>
                      <a:lnTo>
                        <a:pt x="29" y="28"/>
                      </a:lnTo>
                      <a:lnTo>
                        <a:pt x="32" y="38"/>
                      </a:lnTo>
                      <a:lnTo>
                        <a:pt x="29" y="44"/>
                      </a:lnTo>
                      <a:lnTo>
                        <a:pt x="26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70" name="Freeform 231"/>
                <p:cNvSpPr>
                  <a:spLocks noChangeAspect="1"/>
                </p:cNvSpPr>
                <p:nvPr/>
              </p:nvSpPr>
              <p:spPr bwMode="auto">
                <a:xfrm>
                  <a:off x="5022" y="919"/>
                  <a:ext cx="16" cy="24"/>
                </a:xfrm>
                <a:custGeom>
                  <a:avLst/>
                  <a:gdLst>
                    <a:gd name="T0" fmla="*/ 7 w 30"/>
                    <a:gd name="T1" fmla="*/ 12 h 48"/>
                    <a:gd name="T2" fmla="*/ 6 w 30"/>
                    <a:gd name="T3" fmla="*/ 12 h 48"/>
                    <a:gd name="T4" fmla="*/ 4 w 30"/>
                    <a:gd name="T5" fmla="*/ 11 h 48"/>
                    <a:gd name="T6" fmla="*/ 3 w 30"/>
                    <a:gd name="T7" fmla="*/ 10 h 48"/>
                    <a:gd name="T8" fmla="*/ 1 w 30"/>
                    <a:gd name="T9" fmla="*/ 7 h 48"/>
                    <a:gd name="T10" fmla="*/ 1 w 30"/>
                    <a:gd name="T11" fmla="*/ 5 h 48"/>
                    <a:gd name="T12" fmla="*/ 0 w 30"/>
                    <a:gd name="T13" fmla="*/ 3 h 48"/>
                    <a:gd name="T14" fmla="*/ 1 w 30"/>
                    <a:gd name="T15" fmla="*/ 1 h 48"/>
                    <a:gd name="T16" fmla="*/ 1 w 30"/>
                    <a:gd name="T17" fmla="*/ 0 h 48"/>
                    <a:gd name="T18" fmla="*/ 3 w 30"/>
                    <a:gd name="T19" fmla="*/ 0 h 48"/>
                    <a:gd name="T20" fmla="*/ 4 w 30"/>
                    <a:gd name="T21" fmla="*/ 1 h 48"/>
                    <a:gd name="T22" fmla="*/ 6 w 30"/>
                    <a:gd name="T23" fmla="*/ 3 h 48"/>
                    <a:gd name="T24" fmla="*/ 7 w 30"/>
                    <a:gd name="T25" fmla="*/ 5 h 48"/>
                    <a:gd name="T26" fmla="*/ 8 w 30"/>
                    <a:gd name="T27" fmla="*/ 7 h 48"/>
                    <a:gd name="T28" fmla="*/ 9 w 30"/>
                    <a:gd name="T29" fmla="*/ 10 h 48"/>
                    <a:gd name="T30" fmla="*/ 8 w 30"/>
                    <a:gd name="T31" fmla="*/ 11 h 48"/>
                    <a:gd name="T32" fmla="*/ 7 w 30"/>
                    <a:gd name="T33" fmla="*/ 12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8"/>
                    <a:gd name="T53" fmla="*/ 30 w 30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8">
                      <a:moveTo>
                        <a:pt x="26" y="48"/>
                      </a:moveTo>
                      <a:lnTo>
                        <a:pt x="21" y="48"/>
                      </a:lnTo>
                      <a:lnTo>
                        <a:pt x="15" y="44"/>
                      </a:lnTo>
                      <a:lnTo>
                        <a:pt x="9" y="37"/>
                      </a:lnTo>
                      <a:lnTo>
                        <a:pt x="4" y="28"/>
                      </a:lnTo>
                      <a:lnTo>
                        <a:pt x="1" y="18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4" y="3"/>
                      </a:lnTo>
                      <a:lnTo>
                        <a:pt x="20" y="10"/>
                      </a:lnTo>
                      <a:lnTo>
                        <a:pt x="25" y="19"/>
                      </a:lnTo>
                      <a:lnTo>
                        <a:pt x="28" y="29"/>
                      </a:lnTo>
                      <a:lnTo>
                        <a:pt x="30" y="37"/>
                      </a:lnTo>
                      <a:lnTo>
                        <a:pt x="29" y="44"/>
                      </a:lnTo>
                      <a:lnTo>
                        <a:pt x="26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71" name="Freeform 232"/>
                <p:cNvSpPr>
                  <a:spLocks noChangeAspect="1"/>
                </p:cNvSpPr>
                <p:nvPr/>
              </p:nvSpPr>
              <p:spPr bwMode="auto">
                <a:xfrm>
                  <a:off x="5056" y="1016"/>
                  <a:ext cx="16" cy="24"/>
                </a:xfrm>
                <a:custGeom>
                  <a:avLst/>
                  <a:gdLst>
                    <a:gd name="T0" fmla="*/ 7 w 30"/>
                    <a:gd name="T1" fmla="*/ 12 h 47"/>
                    <a:gd name="T2" fmla="*/ 6 w 30"/>
                    <a:gd name="T3" fmla="*/ 12 h 47"/>
                    <a:gd name="T4" fmla="*/ 4 w 30"/>
                    <a:gd name="T5" fmla="*/ 11 h 47"/>
                    <a:gd name="T6" fmla="*/ 3 w 30"/>
                    <a:gd name="T7" fmla="*/ 10 h 47"/>
                    <a:gd name="T8" fmla="*/ 1 w 30"/>
                    <a:gd name="T9" fmla="*/ 7 h 47"/>
                    <a:gd name="T10" fmla="*/ 1 w 30"/>
                    <a:gd name="T11" fmla="*/ 5 h 47"/>
                    <a:gd name="T12" fmla="*/ 0 w 30"/>
                    <a:gd name="T13" fmla="*/ 3 h 47"/>
                    <a:gd name="T14" fmla="*/ 1 w 30"/>
                    <a:gd name="T15" fmla="*/ 1 h 47"/>
                    <a:gd name="T16" fmla="*/ 1 w 30"/>
                    <a:gd name="T17" fmla="*/ 0 h 47"/>
                    <a:gd name="T18" fmla="*/ 3 w 30"/>
                    <a:gd name="T19" fmla="*/ 0 h 47"/>
                    <a:gd name="T20" fmla="*/ 4 w 30"/>
                    <a:gd name="T21" fmla="*/ 1 h 47"/>
                    <a:gd name="T22" fmla="*/ 6 w 30"/>
                    <a:gd name="T23" fmla="*/ 3 h 47"/>
                    <a:gd name="T24" fmla="*/ 7 w 30"/>
                    <a:gd name="T25" fmla="*/ 5 h 47"/>
                    <a:gd name="T26" fmla="*/ 8 w 30"/>
                    <a:gd name="T27" fmla="*/ 8 h 47"/>
                    <a:gd name="T28" fmla="*/ 9 w 30"/>
                    <a:gd name="T29" fmla="*/ 10 h 47"/>
                    <a:gd name="T30" fmla="*/ 8 w 30"/>
                    <a:gd name="T31" fmla="*/ 11 h 47"/>
                    <a:gd name="T32" fmla="*/ 7 w 30"/>
                    <a:gd name="T33" fmla="*/ 12 h 4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7"/>
                    <a:gd name="T53" fmla="*/ 30 w 30"/>
                    <a:gd name="T54" fmla="*/ 47 h 4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7">
                      <a:moveTo>
                        <a:pt x="25" y="47"/>
                      </a:moveTo>
                      <a:lnTo>
                        <a:pt x="20" y="47"/>
                      </a:lnTo>
                      <a:lnTo>
                        <a:pt x="15" y="43"/>
                      </a:lnTo>
                      <a:lnTo>
                        <a:pt x="9" y="37"/>
                      </a:lnTo>
                      <a:lnTo>
                        <a:pt x="4" y="28"/>
                      </a:lnTo>
                      <a:lnTo>
                        <a:pt x="1" y="18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4" y="4"/>
                      </a:lnTo>
                      <a:lnTo>
                        <a:pt x="20" y="10"/>
                      </a:lnTo>
                      <a:lnTo>
                        <a:pt x="25" y="19"/>
                      </a:lnTo>
                      <a:lnTo>
                        <a:pt x="28" y="29"/>
                      </a:lnTo>
                      <a:lnTo>
                        <a:pt x="30" y="37"/>
                      </a:lnTo>
                      <a:lnTo>
                        <a:pt x="28" y="44"/>
                      </a:lnTo>
                      <a:lnTo>
                        <a:pt x="25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72" name="Freeform 233"/>
                <p:cNvSpPr>
                  <a:spLocks noChangeAspect="1"/>
                </p:cNvSpPr>
                <p:nvPr/>
              </p:nvSpPr>
              <p:spPr bwMode="auto">
                <a:xfrm>
                  <a:off x="5018" y="833"/>
                  <a:ext cx="15" cy="24"/>
                </a:xfrm>
                <a:custGeom>
                  <a:avLst/>
                  <a:gdLst>
                    <a:gd name="T0" fmla="*/ 7 w 30"/>
                    <a:gd name="T1" fmla="*/ 12 h 48"/>
                    <a:gd name="T2" fmla="*/ 6 w 30"/>
                    <a:gd name="T3" fmla="*/ 12 h 48"/>
                    <a:gd name="T4" fmla="*/ 4 w 30"/>
                    <a:gd name="T5" fmla="*/ 11 h 48"/>
                    <a:gd name="T6" fmla="*/ 3 w 30"/>
                    <a:gd name="T7" fmla="*/ 10 h 48"/>
                    <a:gd name="T8" fmla="*/ 2 w 30"/>
                    <a:gd name="T9" fmla="*/ 7 h 48"/>
                    <a:gd name="T10" fmla="*/ 1 w 30"/>
                    <a:gd name="T11" fmla="*/ 5 h 48"/>
                    <a:gd name="T12" fmla="*/ 0 w 30"/>
                    <a:gd name="T13" fmla="*/ 3 h 48"/>
                    <a:gd name="T14" fmla="*/ 1 w 30"/>
                    <a:gd name="T15" fmla="*/ 1 h 48"/>
                    <a:gd name="T16" fmla="*/ 1 w 30"/>
                    <a:gd name="T17" fmla="*/ 0 h 48"/>
                    <a:gd name="T18" fmla="*/ 3 w 30"/>
                    <a:gd name="T19" fmla="*/ 0 h 48"/>
                    <a:gd name="T20" fmla="*/ 4 w 30"/>
                    <a:gd name="T21" fmla="*/ 1 h 48"/>
                    <a:gd name="T22" fmla="*/ 5 w 30"/>
                    <a:gd name="T23" fmla="*/ 3 h 48"/>
                    <a:gd name="T24" fmla="*/ 7 w 30"/>
                    <a:gd name="T25" fmla="*/ 5 h 48"/>
                    <a:gd name="T26" fmla="*/ 8 w 30"/>
                    <a:gd name="T27" fmla="*/ 7 h 48"/>
                    <a:gd name="T28" fmla="*/ 8 w 30"/>
                    <a:gd name="T29" fmla="*/ 10 h 48"/>
                    <a:gd name="T30" fmla="*/ 8 w 30"/>
                    <a:gd name="T31" fmla="*/ 12 h 48"/>
                    <a:gd name="T32" fmla="*/ 7 w 30"/>
                    <a:gd name="T33" fmla="*/ 12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8"/>
                    <a:gd name="T53" fmla="*/ 30 w 30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8">
                      <a:moveTo>
                        <a:pt x="26" y="48"/>
                      </a:moveTo>
                      <a:lnTo>
                        <a:pt x="21" y="48"/>
                      </a:lnTo>
                      <a:lnTo>
                        <a:pt x="16" y="44"/>
                      </a:lnTo>
                      <a:lnTo>
                        <a:pt x="10" y="38"/>
                      </a:lnTo>
                      <a:lnTo>
                        <a:pt x="5" y="29"/>
                      </a:lnTo>
                      <a:lnTo>
                        <a:pt x="2" y="18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5" y="3"/>
                      </a:lnTo>
                      <a:lnTo>
                        <a:pt x="20" y="10"/>
                      </a:lnTo>
                      <a:lnTo>
                        <a:pt x="25" y="19"/>
                      </a:lnTo>
                      <a:lnTo>
                        <a:pt x="29" y="30"/>
                      </a:lnTo>
                      <a:lnTo>
                        <a:pt x="30" y="38"/>
                      </a:lnTo>
                      <a:lnTo>
                        <a:pt x="29" y="45"/>
                      </a:lnTo>
                      <a:lnTo>
                        <a:pt x="26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73" name="Freeform 234"/>
                <p:cNvSpPr>
                  <a:spLocks noChangeAspect="1"/>
                </p:cNvSpPr>
                <p:nvPr/>
              </p:nvSpPr>
              <p:spPr bwMode="auto">
                <a:xfrm>
                  <a:off x="5083" y="887"/>
                  <a:ext cx="15" cy="25"/>
                </a:xfrm>
                <a:custGeom>
                  <a:avLst/>
                  <a:gdLst>
                    <a:gd name="T0" fmla="*/ 7 w 30"/>
                    <a:gd name="T1" fmla="*/ 13 h 48"/>
                    <a:gd name="T2" fmla="*/ 5 w 30"/>
                    <a:gd name="T3" fmla="*/ 13 h 48"/>
                    <a:gd name="T4" fmla="*/ 4 w 30"/>
                    <a:gd name="T5" fmla="*/ 12 h 48"/>
                    <a:gd name="T6" fmla="*/ 3 w 30"/>
                    <a:gd name="T7" fmla="*/ 10 h 48"/>
                    <a:gd name="T8" fmla="*/ 1 w 30"/>
                    <a:gd name="T9" fmla="*/ 8 h 48"/>
                    <a:gd name="T10" fmla="*/ 1 w 30"/>
                    <a:gd name="T11" fmla="*/ 5 h 48"/>
                    <a:gd name="T12" fmla="*/ 0 w 30"/>
                    <a:gd name="T13" fmla="*/ 3 h 48"/>
                    <a:gd name="T14" fmla="*/ 1 w 30"/>
                    <a:gd name="T15" fmla="*/ 1 h 48"/>
                    <a:gd name="T16" fmla="*/ 1 w 30"/>
                    <a:gd name="T17" fmla="*/ 0 h 48"/>
                    <a:gd name="T18" fmla="*/ 3 w 30"/>
                    <a:gd name="T19" fmla="*/ 0 h 48"/>
                    <a:gd name="T20" fmla="*/ 4 w 30"/>
                    <a:gd name="T21" fmla="*/ 1 h 48"/>
                    <a:gd name="T22" fmla="*/ 5 w 30"/>
                    <a:gd name="T23" fmla="*/ 3 h 48"/>
                    <a:gd name="T24" fmla="*/ 7 w 30"/>
                    <a:gd name="T25" fmla="*/ 5 h 48"/>
                    <a:gd name="T26" fmla="*/ 7 w 30"/>
                    <a:gd name="T27" fmla="*/ 8 h 48"/>
                    <a:gd name="T28" fmla="*/ 8 w 30"/>
                    <a:gd name="T29" fmla="*/ 10 h 48"/>
                    <a:gd name="T30" fmla="*/ 7 w 30"/>
                    <a:gd name="T31" fmla="*/ 12 h 48"/>
                    <a:gd name="T32" fmla="*/ 7 w 30"/>
                    <a:gd name="T33" fmla="*/ 13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48"/>
                    <a:gd name="T53" fmla="*/ 30 w 30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48">
                      <a:moveTo>
                        <a:pt x="25" y="48"/>
                      </a:moveTo>
                      <a:lnTo>
                        <a:pt x="20" y="48"/>
                      </a:lnTo>
                      <a:lnTo>
                        <a:pt x="15" y="44"/>
                      </a:lnTo>
                      <a:lnTo>
                        <a:pt x="9" y="38"/>
                      </a:lnTo>
                      <a:lnTo>
                        <a:pt x="4" y="29"/>
                      </a:lnTo>
                      <a:lnTo>
                        <a:pt x="1" y="19"/>
                      </a:lnTo>
                      <a:lnTo>
                        <a:pt x="0" y="11"/>
                      </a:lnTo>
                      <a:lnTo>
                        <a:pt x="1" y="4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4" y="4"/>
                      </a:lnTo>
                      <a:lnTo>
                        <a:pt x="20" y="11"/>
                      </a:lnTo>
                      <a:lnTo>
                        <a:pt x="25" y="20"/>
                      </a:lnTo>
                      <a:lnTo>
                        <a:pt x="28" y="30"/>
                      </a:lnTo>
                      <a:lnTo>
                        <a:pt x="30" y="38"/>
                      </a:lnTo>
                      <a:lnTo>
                        <a:pt x="28" y="45"/>
                      </a:lnTo>
                      <a:lnTo>
                        <a:pt x="25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74" name="Freeform 235"/>
                <p:cNvSpPr>
                  <a:spLocks noChangeAspect="1"/>
                </p:cNvSpPr>
                <p:nvPr/>
              </p:nvSpPr>
              <p:spPr bwMode="auto">
                <a:xfrm>
                  <a:off x="5068" y="953"/>
                  <a:ext cx="15" cy="25"/>
                </a:xfrm>
                <a:custGeom>
                  <a:avLst/>
                  <a:gdLst>
                    <a:gd name="T0" fmla="*/ 6 w 31"/>
                    <a:gd name="T1" fmla="*/ 13 h 48"/>
                    <a:gd name="T2" fmla="*/ 5 w 31"/>
                    <a:gd name="T3" fmla="*/ 13 h 48"/>
                    <a:gd name="T4" fmla="*/ 4 w 31"/>
                    <a:gd name="T5" fmla="*/ 12 h 48"/>
                    <a:gd name="T6" fmla="*/ 2 w 31"/>
                    <a:gd name="T7" fmla="*/ 10 h 48"/>
                    <a:gd name="T8" fmla="*/ 1 w 31"/>
                    <a:gd name="T9" fmla="*/ 8 h 48"/>
                    <a:gd name="T10" fmla="*/ 0 w 31"/>
                    <a:gd name="T11" fmla="*/ 5 h 48"/>
                    <a:gd name="T12" fmla="*/ 0 w 31"/>
                    <a:gd name="T13" fmla="*/ 3 h 48"/>
                    <a:gd name="T14" fmla="*/ 0 w 31"/>
                    <a:gd name="T15" fmla="*/ 1 h 48"/>
                    <a:gd name="T16" fmla="*/ 1 w 31"/>
                    <a:gd name="T17" fmla="*/ 0 h 48"/>
                    <a:gd name="T18" fmla="*/ 2 w 31"/>
                    <a:gd name="T19" fmla="*/ 0 h 48"/>
                    <a:gd name="T20" fmla="*/ 3 w 31"/>
                    <a:gd name="T21" fmla="*/ 1 h 48"/>
                    <a:gd name="T22" fmla="*/ 5 w 31"/>
                    <a:gd name="T23" fmla="*/ 3 h 48"/>
                    <a:gd name="T24" fmla="*/ 6 w 31"/>
                    <a:gd name="T25" fmla="*/ 5 h 48"/>
                    <a:gd name="T26" fmla="*/ 7 w 31"/>
                    <a:gd name="T27" fmla="*/ 8 h 48"/>
                    <a:gd name="T28" fmla="*/ 7 w 31"/>
                    <a:gd name="T29" fmla="*/ 10 h 48"/>
                    <a:gd name="T30" fmla="*/ 7 w 31"/>
                    <a:gd name="T31" fmla="*/ 12 h 48"/>
                    <a:gd name="T32" fmla="*/ 6 w 31"/>
                    <a:gd name="T33" fmla="*/ 13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1"/>
                    <a:gd name="T52" fmla="*/ 0 h 48"/>
                    <a:gd name="T53" fmla="*/ 31 w 31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1" h="48">
                      <a:moveTo>
                        <a:pt x="27" y="48"/>
                      </a:moveTo>
                      <a:lnTo>
                        <a:pt x="22" y="48"/>
                      </a:lnTo>
                      <a:lnTo>
                        <a:pt x="16" y="44"/>
                      </a:lnTo>
                      <a:lnTo>
                        <a:pt x="10" y="38"/>
                      </a:lnTo>
                      <a:lnTo>
                        <a:pt x="5" y="29"/>
                      </a:lnTo>
                      <a:lnTo>
                        <a:pt x="2" y="19"/>
                      </a:lnTo>
                      <a:lnTo>
                        <a:pt x="0" y="11"/>
                      </a:lnTo>
                      <a:lnTo>
                        <a:pt x="1" y="4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5" y="4"/>
                      </a:lnTo>
                      <a:lnTo>
                        <a:pt x="20" y="11"/>
                      </a:lnTo>
                      <a:lnTo>
                        <a:pt x="26" y="20"/>
                      </a:lnTo>
                      <a:lnTo>
                        <a:pt x="30" y="30"/>
                      </a:lnTo>
                      <a:lnTo>
                        <a:pt x="31" y="38"/>
                      </a:lnTo>
                      <a:lnTo>
                        <a:pt x="30" y="45"/>
                      </a:lnTo>
                      <a:lnTo>
                        <a:pt x="2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75" name="Freeform 236"/>
                <p:cNvSpPr>
                  <a:spLocks noChangeAspect="1"/>
                </p:cNvSpPr>
                <p:nvPr/>
              </p:nvSpPr>
              <p:spPr bwMode="auto">
                <a:xfrm>
                  <a:off x="5072" y="806"/>
                  <a:ext cx="15" cy="24"/>
                </a:xfrm>
                <a:custGeom>
                  <a:avLst/>
                  <a:gdLst>
                    <a:gd name="T0" fmla="*/ 6 w 31"/>
                    <a:gd name="T1" fmla="*/ 12 h 49"/>
                    <a:gd name="T2" fmla="*/ 5 w 31"/>
                    <a:gd name="T3" fmla="*/ 12 h 49"/>
                    <a:gd name="T4" fmla="*/ 4 w 31"/>
                    <a:gd name="T5" fmla="*/ 11 h 49"/>
                    <a:gd name="T6" fmla="*/ 2 w 31"/>
                    <a:gd name="T7" fmla="*/ 9 h 49"/>
                    <a:gd name="T8" fmla="*/ 1 w 31"/>
                    <a:gd name="T9" fmla="*/ 7 h 49"/>
                    <a:gd name="T10" fmla="*/ 0 w 31"/>
                    <a:gd name="T11" fmla="*/ 4 h 49"/>
                    <a:gd name="T12" fmla="*/ 0 w 31"/>
                    <a:gd name="T13" fmla="*/ 2 h 49"/>
                    <a:gd name="T14" fmla="*/ 0 w 31"/>
                    <a:gd name="T15" fmla="*/ 0 h 49"/>
                    <a:gd name="T16" fmla="*/ 1 w 31"/>
                    <a:gd name="T17" fmla="*/ 0 h 49"/>
                    <a:gd name="T18" fmla="*/ 2 w 31"/>
                    <a:gd name="T19" fmla="*/ 0 h 49"/>
                    <a:gd name="T20" fmla="*/ 3 w 31"/>
                    <a:gd name="T21" fmla="*/ 0 h 49"/>
                    <a:gd name="T22" fmla="*/ 5 w 31"/>
                    <a:gd name="T23" fmla="*/ 2 h 49"/>
                    <a:gd name="T24" fmla="*/ 6 w 31"/>
                    <a:gd name="T25" fmla="*/ 5 h 49"/>
                    <a:gd name="T26" fmla="*/ 7 w 31"/>
                    <a:gd name="T27" fmla="*/ 7 h 49"/>
                    <a:gd name="T28" fmla="*/ 7 w 31"/>
                    <a:gd name="T29" fmla="*/ 9 h 49"/>
                    <a:gd name="T30" fmla="*/ 7 w 31"/>
                    <a:gd name="T31" fmla="*/ 11 h 49"/>
                    <a:gd name="T32" fmla="*/ 6 w 31"/>
                    <a:gd name="T33" fmla="*/ 12 h 4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1"/>
                    <a:gd name="T52" fmla="*/ 0 h 49"/>
                    <a:gd name="T53" fmla="*/ 31 w 31"/>
                    <a:gd name="T54" fmla="*/ 49 h 4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1" h="49">
                      <a:moveTo>
                        <a:pt x="26" y="49"/>
                      </a:moveTo>
                      <a:lnTo>
                        <a:pt x="21" y="49"/>
                      </a:lnTo>
                      <a:lnTo>
                        <a:pt x="16" y="45"/>
                      </a:lnTo>
                      <a:lnTo>
                        <a:pt x="9" y="38"/>
                      </a:lnTo>
                      <a:lnTo>
                        <a:pt x="4" y="29"/>
                      </a:lnTo>
                      <a:lnTo>
                        <a:pt x="1" y="19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5" y="3"/>
                      </a:lnTo>
                      <a:lnTo>
                        <a:pt x="21" y="10"/>
                      </a:lnTo>
                      <a:lnTo>
                        <a:pt x="26" y="20"/>
                      </a:lnTo>
                      <a:lnTo>
                        <a:pt x="29" y="30"/>
                      </a:lnTo>
                      <a:lnTo>
                        <a:pt x="31" y="38"/>
                      </a:lnTo>
                      <a:lnTo>
                        <a:pt x="29" y="45"/>
                      </a:lnTo>
                      <a:lnTo>
                        <a:pt x="26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76" name="Freeform 237"/>
                <p:cNvSpPr>
                  <a:spLocks noChangeAspect="1"/>
                </p:cNvSpPr>
                <p:nvPr/>
              </p:nvSpPr>
              <p:spPr bwMode="auto">
                <a:xfrm>
                  <a:off x="5029" y="771"/>
                  <a:ext cx="15" cy="24"/>
                </a:xfrm>
                <a:custGeom>
                  <a:avLst/>
                  <a:gdLst>
                    <a:gd name="T0" fmla="*/ 6 w 31"/>
                    <a:gd name="T1" fmla="*/ 12 h 49"/>
                    <a:gd name="T2" fmla="*/ 5 w 31"/>
                    <a:gd name="T3" fmla="*/ 12 h 49"/>
                    <a:gd name="T4" fmla="*/ 4 w 31"/>
                    <a:gd name="T5" fmla="*/ 11 h 49"/>
                    <a:gd name="T6" fmla="*/ 2 w 31"/>
                    <a:gd name="T7" fmla="*/ 9 h 49"/>
                    <a:gd name="T8" fmla="*/ 1 w 31"/>
                    <a:gd name="T9" fmla="*/ 7 h 49"/>
                    <a:gd name="T10" fmla="*/ 0 w 31"/>
                    <a:gd name="T11" fmla="*/ 5 h 49"/>
                    <a:gd name="T12" fmla="*/ 0 w 31"/>
                    <a:gd name="T13" fmla="*/ 2 h 49"/>
                    <a:gd name="T14" fmla="*/ 0 w 31"/>
                    <a:gd name="T15" fmla="*/ 1 h 49"/>
                    <a:gd name="T16" fmla="*/ 1 w 31"/>
                    <a:gd name="T17" fmla="*/ 0 h 49"/>
                    <a:gd name="T18" fmla="*/ 2 w 31"/>
                    <a:gd name="T19" fmla="*/ 0 h 49"/>
                    <a:gd name="T20" fmla="*/ 3 w 31"/>
                    <a:gd name="T21" fmla="*/ 1 h 49"/>
                    <a:gd name="T22" fmla="*/ 5 w 31"/>
                    <a:gd name="T23" fmla="*/ 2 h 49"/>
                    <a:gd name="T24" fmla="*/ 6 w 31"/>
                    <a:gd name="T25" fmla="*/ 5 h 49"/>
                    <a:gd name="T26" fmla="*/ 7 w 31"/>
                    <a:gd name="T27" fmla="*/ 7 h 49"/>
                    <a:gd name="T28" fmla="*/ 7 w 31"/>
                    <a:gd name="T29" fmla="*/ 9 h 49"/>
                    <a:gd name="T30" fmla="*/ 7 w 31"/>
                    <a:gd name="T31" fmla="*/ 11 h 49"/>
                    <a:gd name="T32" fmla="*/ 6 w 31"/>
                    <a:gd name="T33" fmla="*/ 12 h 4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1"/>
                    <a:gd name="T52" fmla="*/ 0 h 49"/>
                    <a:gd name="T53" fmla="*/ 31 w 31"/>
                    <a:gd name="T54" fmla="*/ 49 h 4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1" h="49">
                      <a:moveTo>
                        <a:pt x="26" y="49"/>
                      </a:moveTo>
                      <a:lnTo>
                        <a:pt x="21" y="49"/>
                      </a:lnTo>
                      <a:lnTo>
                        <a:pt x="16" y="45"/>
                      </a:lnTo>
                      <a:lnTo>
                        <a:pt x="10" y="39"/>
                      </a:lnTo>
                      <a:lnTo>
                        <a:pt x="5" y="30"/>
                      </a:lnTo>
                      <a:lnTo>
                        <a:pt x="2" y="20"/>
                      </a:lnTo>
                      <a:lnTo>
                        <a:pt x="0" y="11"/>
                      </a:lnTo>
                      <a:lnTo>
                        <a:pt x="1" y="4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5" y="4"/>
                      </a:lnTo>
                      <a:lnTo>
                        <a:pt x="20" y="10"/>
                      </a:lnTo>
                      <a:lnTo>
                        <a:pt x="25" y="20"/>
                      </a:lnTo>
                      <a:lnTo>
                        <a:pt x="30" y="30"/>
                      </a:lnTo>
                      <a:lnTo>
                        <a:pt x="31" y="39"/>
                      </a:lnTo>
                      <a:lnTo>
                        <a:pt x="30" y="45"/>
                      </a:lnTo>
                      <a:lnTo>
                        <a:pt x="26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77" name="Freeform 238"/>
                <p:cNvSpPr>
                  <a:spLocks noChangeAspect="1"/>
                </p:cNvSpPr>
                <p:nvPr/>
              </p:nvSpPr>
              <p:spPr bwMode="auto">
                <a:xfrm>
                  <a:off x="4966" y="781"/>
                  <a:ext cx="15" cy="24"/>
                </a:xfrm>
                <a:custGeom>
                  <a:avLst/>
                  <a:gdLst>
                    <a:gd name="T0" fmla="*/ 6 w 31"/>
                    <a:gd name="T1" fmla="*/ 12 h 48"/>
                    <a:gd name="T2" fmla="*/ 5 w 31"/>
                    <a:gd name="T3" fmla="*/ 12 h 48"/>
                    <a:gd name="T4" fmla="*/ 4 w 31"/>
                    <a:gd name="T5" fmla="*/ 11 h 48"/>
                    <a:gd name="T6" fmla="*/ 2 w 31"/>
                    <a:gd name="T7" fmla="*/ 10 h 48"/>
                    <a:gd name="T8" fmla="*/ 1 w 31"/>
                    <a:gd name="T9" fmla="*/ 7 h 48"/>
                    <a:gd name="T10" fmla="*/ 0 w 31"/>
                    <a:gd name="T11" fmla="*/ 5 h 48"/>
                    <a:gd name="T12" fmla="*/ 0 w 31"/>
                    <a:gd name="T13" fmla="*/ 3 h 48"/>
                    <a:gd name="T14" fmla="*/ 0 w 31"/>
                    <a:gd name="T15" fmla="*/ 1 h 48"/>
                    <a:gd name="T16" fmla="*/ 1 w 31"/>
                    <a:gd name="T17" fmla="*/ 0 h 48"/>
                    <a:gd name="T18" fmla="*/ 2 w 31"/>
                    <a:gd name="T19" fmla="*/ 0 h 48"/>
                    <a:gd name="T20" fmla="*/ 4 w 31"/>
                    <a:gd name="T21" fmla="*/ 1 h 48"/>
                    <a:gd name="T22" fmla="*/ 5 w 31"/>
                    <a:gd name="T23" fmla="*/ 3 h 48"/>
                    <a:gd name="T24" fmla="*/ 6 w 31"/>
                    <a:gd name="T25" fmla="*/ 5 h 48"/>
                    <a:gd name="T26" fmla="*/ 7 w 31"/>
                    <a:gd name="T27" fmla="*/ 7 h 48"/>
                    <a:gd name="T28" fmla="*/ 7 w 31"/>
                    <a:gd name="T29" fmla="*/ 10 h 48"/>
                    <a:gd name="T30" fmla="*/ 7 w 31"/>
                    <a:gd name="T31" fmla="*/ 11 h 48"/>
                    <a:gd name="T32" fmla="*/ 6 w 31"/>
                    <a:gd name="T33" fmla="*/ 12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1"/>
                    <a:gd name="T52" fmla="*/ 0 h 48"/>
                    <a:gd name="T53" fmla="*/ 31 w 31"/>
                    <a:gd name="T54" fmla="*/ 48 h 4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1" h="48">
                      <a:moveTo>
                        <a:pt x="27" y="48"/>
                      </a:moveTo>
                      <a:lnTo>
                        <a:pt x="22" y="48"/>
                      </a:lnTo>
                      <a:lnTo>
                        <a:pt x="17" y="44"/>
                      </a:lnTo>
                      <a:lnTo>
                        <a:pt x="10" y="37"/>
                      </a:lnTo>
                      <a:lnTo>
                        <a:pt x="5" y="28"/>
                      </a:lnTo>
                      <a:lnTo>
                        <a:pt x="2" y="18"/>
                      </a:lnTo>
                      <a:lnTo>
                        <a:pt x="0" y="10"/>
                      </a:lnTo>
                      <a:lnTo>
                        <a:pt x="1" y="3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6" y="3"/>
                      </a:lnTo>
                      <a:lnTo>
                        <a:pt x="21" y="10"/>
                      </a:lnTo>
                      <a:lnTo>
                        <a:pt x="26" y="19"/>
                      </a:lnTo>
                      <a:lnTo>
                        <a:pt x="30" y="29"/>
                      </a:lnTo>
                      <a:lnTo>
                        <a:pt x="31" y="37"/>
                      </a:lnTo>
                      <a:lnTo>
                        <a:pt x="30" y="44"/>
                      </a:lnTo>
                      <a:lnTo>
                        <a:pt x="2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9278" name="Group 239"/>
                <p:cNvGrpSpPr>
                  <a:grpSpLocks noChangeAspect="1"/>
                </p:cNvGrpSpPr>
                <p:nvPr/>
              </p:nvGrpSpPr>
              <p:grpSpPr bwMode="auto">
                <a:xfrm flipH="1">
                  <a:off x="4560" y="960"/>
                  <a:ext cx="336" cy="226"/>
                  <a:chOff x="4993" y="1109"/>
                  <a:chExt cx="336" cy="226"/>
                </a:xfrm>
              </p:grpSpPr>
              <p:sp>
                <p:nvSpPr>
                  <p:cNvPr id="9279" name="Freeform 240"/>
                  <p:cNvSpPr>
                    <a:spLocks noChangeAspect="1"/>
                  </p:cNvSpPr>
                  <p:nvPr/>
                </p:nvSpPr>
                <p:spPr bwMode="auto">
                  <a:xfrm>
                    <a:off x="4993" y="1109"/>
                    <a:ext cx="336" cy="226"/>
                  </a:xfrm>
                  <a:custGeom>
                    <a:avLst/>
                    <a:gdLst>
                      <a:gd name="T0" fmla="*/ 165 w 673"/>
                      <a:gd name="T1" fmla="*/ 92 h 454"/>
                      <a:gd name="T2" fmla="*/ 145 w 673"/>
                      <a:gd name="T3" fmla="*/ 77 h 454"/>
                      <a:gd name="T4" fmla="*/ 142 w 673"/>
                      <a:gd name="T5" fmla="*/ 73 h 454"/>
                      <a:gd name="T6" fmla="*/ 153 w 673"/>
                      <a:gd name="T7" fmla="*/ 76 h 454"/>
                      <a:gd name="T8" fmla="*/ 152 w 673"/>
                      <a:gd name="T9" fmla="*/ 73 h 454"/>
                      <a:gd name="T10" fmla="*/ 142 w 673"/>
                      <a:gd name="T11" fmla="*/ 67 h 454"/>
                      <a:gd name="T12" fmla="*/ 129 w 673"/>
                      <a:gd name="T13" fmla="*/ 62 h 454"/>
                      <a:gd name="T14" fmla="*/ 118 w 673"/>
                      <a:gd name="T15" fmla="*/ 56 h 454"/>
                      <a:gd name="T16" fmla="*/ 125 w 673"/>
                      <a:gd name="T17" fmla="*/ 56 h 454"/>
                      <a:gd name="T18" fmla="*/ 140 w 673"/>
                      <a:gd name="T19" fmla="*/ 58 h 454"/>
                      <a:gd name="T20" fmla="*/ 133 w 673"/>
                      <a:gd name="T21" fmla="*/ 48 h 454"/>
                      <a:gd name="T22" fmla="*/ 113 w 673"/>
                      <a:gd name="T23" fmla="*/ 35 h 454"/>
                      <a:gd name="T24" fmla="*/ 115 w 673"/>
                      <a:gd name="T25" fmla="*/ 33 h 454"/>
                      <a:gd name="T26" fmla="*/ 125 w 673"/>
                      <a:gd name="T27" fmla="*/ 35 h 454"/>
                      <a:gd name="T28" fmla="*/ 122 w 673"/>
                      <a:gd name="T29" fmla="*/ 29 h 454"/>
                      <a:gd name="T30" fmla="*/ 112 w 673"/>
                      <a:gd name="T31" fmla="*/ 23 h 454"/>
                      <a:gd name="T32" fmla="*/ 100 w 673"/>
                      <a:gd name="T33" fmla="*/ 19 h 454"/>
                      <a:gd name="T34" fmla="*/ 85 w 673"/>
                      <a:gd name="T35" fmla="*/ 18 h 454"/>
                      <a:gd name="T36" fmla="*/ 90 w 673"/>
                      <a:gd name="T37" fmla="*/ 8 h 454"/>
                      <a:gd name="T38" fmla="*/ 73 w 673"/>
                      <a:gd name="T39" fmla="*/ 9 h 454"/>
                      <a:gd name="T40" fmla="*/ 66 w 673"/>
                      <a:gd name="T41" fmla="*/ 10 h 454"/>
                      <a:gd name="T42" fmla="*/ 66 w 673"/>
                      <a:gd name="T43" fmla="*/ 3 h 454"/>
                      <a:gd name="T44" fmla="*/ 57 w 673"/>
                      <a:gd name="T45" fmla="*/ 0 h 454"/>
                      <a:gd name="T46" fmla="*/ 36 w 673"/>
                      <a:gd name="T47" fmla="*/ 7 h 454"/>
                      <a:gd name="T48" fmla="*/ 26 w 673"/>
                      <a:gd name="T49" fmla="*/ 21 h 454"/>
                      <a:gd name="T50" fmla="*/ 28 w 673"/>
                      <a:gd name="T51" fmla="*/ 37 h 454"/>
                      <a:gd name="T52" fmla="*/ 27 w 673"/>
                      <a:gd name="T53" fmla="*/ 45 h 454"/>
                      <a:gd name="T54" fmla="*/ 12 w 673"/>
                      <a:gd name="T55" fmla="*/ 49 h 454"/>
                      <a:gd name="T56" fmla="*/ 1 w 673"/>
                      <a:gd name="T57" fmla="*/ 59 h 454"/>
                      <a:gd name="T58" fmla="*/ 3 w 673"/>
                      <a:gd name="T59" fmla="*/ 81 h 454"/>
                      <a:gd name="T60" fmla="*/ 15 w 673"/>
                      <a:gd name="T61" fmla="*/ 91 h 454"/>
                      <a:gd name="T62" fmla="*/ 21 w 673"/>
                      <a:gd name="T63" fmla="*/ 91 h 454"/>
                      <a:gd name="T64" fmla="*/ 28 w 673"/>
                      <a:gd name="T65" fmla="*/ 102 h 454"/>
                      <a:gd name="T66" fmla="*/ 36 w 673"/>
                      <a:gd name="T67" fmla="*/ 94 h 454"/>
                      <a:gd name="T68" fmla="*/ 47 w 673"/>
                      <a:gd name="T69" fmla="*/ 103 h 454"/>
                      <a:gd name="T70" fmla="*/ 58 w 673"/>
                      <a:gd name="T71" fmla="*/ 109 h 454"/>
                      <a:gd name="T72" fmla="*/ 69 w 673"/>
                      <a:gd name="T73" fmla="*/ 112 h 454"/>
                      <a:gd name="T74" fmla="*/ 73 w 673"/>
                      <a:gd name="T75" fmla="*/ 112 h 454"/>
                      <a:gd name="T76" fmla="*/ 66 w 673"/>
                      <a:gd name="T77" fmla="*/ 106 h 454"/>
                      <a:gd name="T78" fmla="*/ 65 w 673"/>
                      <a:gd name="T79" fmla="*/ 102 h 454"/>
                      <a:gd name="T80" fmla="*/ 76 w 673"/>
                      <a:gd name="T81" fmla="*/ 106 h 454"/>
                      <a:gd name="T82" fmla="*/ 89 w 673"/>
                      <a:gd name="T83" fmla="*/ 109 h 454"/>
                      <a:gd name="T84" fmla="*/ 101 w 673"/>
                      <a:gd name="T85" fmla="*/ 111 h 454"/>
                      <a:gd name="T86" fmla="*/ 106 w 673"/>
                      <a:gd name="T87" fmla="*/ 109 h 454"/>
                      <a:gd name="T88" fmla="*/ 95 w 673"/>
                      <a:gd name="T89" fmla="*/ 100 h 454"/>
                      <a:gd name="T90" fmla="*/ 91 w 673"/>
                      <a:gd name="T91" fmla="*/ 95 h 454"/>
                      <a:gd name="T92" fmla="*/ 105 w 673"/>
                      <a:gd name="T93" fmla="*/ 98 h 454"/>
                      <a:gd name="T94" fmla="*/ 121 w 673"/>
                      <a:gd name="T95" fmla="*/ 102 h 454"/>
                      <a:gd name="T96" fmla="*/ 134 w 673"/>
                      <a:gd name="T97" fmla="*/ 104 h 454"/>
                      <a:gd name="T98" fmla="*/ 139 w 673"/>
                      <a:gd name="T99" fmla="*/ 103 h 454"/>
                      <a:gd name="T100" fmla="*/ 128 w 673"/>
                      <a:gd name="T101" fmla="*/ 98 h 454"/>
                      <a:gd name="T102" fmla="*/ 128 w 673"/>
                      <a:gd name="T103" fmla="*/ 94 h 454"/>
                      <a:gd name="T104" fmla="*/ 144 w 673"/>
                      <a:gd name="T105" fmla="*/ 96 h 454"/>
                      <a:gd name="T106" fmla="*/ 156 w 673"/>
                      <a:gd name="T107" fmla="*/ 96 h 454"/>
                      <a:gd name="T108" fmla="*/ 164 w 673"/>
                      <a:gd name="T109" fmla="*/ 98 h 45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w 673"/>
                      <a:gd name="T166" fmla="*/ 0 h 454"/>
                      <a:gd name="T167" fmla="*/ 673 w 673"/>
                      <a:gd name="T168" fmla="*/ 454 h 454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T165" t="T166" r="T167" b="T168"/>
                    <a:pathLst>
                      <a:path w="673" h="454">
                        <a:moveTo>
                          <a:pt x="673" y="410"/>
                        </a:moveTo>
                        <a:lnTo>
                          <a:pt x="671" y="398"/>
                        </a:lnTo>
                        <a:lnTo>
                          <a:pt x="667" y="385"/>
                        </a:lnTo>
                        <a:lnTo>
                          <a:pt x="660" y="372"/>
                        </a:lnTo>
                        <a:lnTo>
                          <a:pt x="649" y="358"/>
                        </a:lnTo>
                        <a:lnTo>
                          <a:pt x="633" y="343"/>
                        </a:lnTo>
                        <a:lnTo>
                          <a:pt x="610" y="328"/>
                        </a:lnTo>
                        <a:lnTo>
                          <a:pt x="580" y="312"/>
                        </a:lnTo>
                        <a:lnTo>
                          <a:pt x="542" y="295"/>
                        </a:lnTo>
                        <a:lnTo>
                          <a:pt x="551" y="294"/>
                        </a:lnTo>
                        <a:lnTo>
                          <a:pt x="561" y="293"/>
                        </a:lnTo>
                        <a:lnTo>
                          <a:pt x="571" y="295"/>
                        </a:lnTo>
                        <a:lnTo>
                          <a:pt x="582" y="297"/>
                        </a:lnTo>
                        <a:lnTo>
                          <a:pt x="593" y="300"/>
                        </a:lnTo>
                        <a:lnTo>
                          <a:pt x="604" y="303"/>
                        </a:lnTo>
                        <a:lnTo>
                          <a:pt x="615" y="307"/>
                        </a:lnTo>
                        <a:lnTo>
                          <a:pt x="626" y="311"/>
                        </a:lnTo>
                        <a:lnTo>
                          <a:pt x="623" y="305"/>
                        </a:lnTo>
                        <a:lnTo>
                          <a:pt x="618" y="299"/>
                        </a:lnTo>
                        <a:lnTo>
                          <a:pt x="611" y="293"/>
                        </a:lnTo>
                        <a:lnTo>
                          <a:pt x="603" y="286"/>
                        </a:lnTo>
                        <a:lnTo>
                          <a:pt x="593" y="281"/>
                        </a:lnTo>
                        <a:lnTo>
                          <a:pt x="581" y="275"/>
                        </a:lnTo>
                        <a:lnTo>
                          <a:pt x="570" y="270"/>
                        </a:lnTo>
                        <a:lnTo>
                          <a:pt x="557" y="265"/>
                        </a:lnTo>
                        <a:lnTo>
                          <a:pt x="545" y="260"/>
                        </a:lnTo>
                        <a:lnTo>
                          <a:pt x="532" y="254"/>
                        </a:lnTo>
                        <a:lnTo>
                          <a:pt x="518" y="249"/>
                        </a:lnTo>
                        <a:lnTo>
                          <a:pt x="505" y="244"/>
                        </a:lnTo>
                        <a:lnTo>
                          <a:pt x="493" y="238"/>
                        </a:lnTo>
                        <a:lnTo>
                          <a:pt x="482" y="233"/>
                        </a:lnTo>
                        <a:lnTo>
                          <a:pt x="472" y="227"/>
                        </a:lnTo>
                        <a:lnTo>
                          <a:pt x="463" y="220"/>
                        </a:lnTo>
                        <a:lnTo>
                          <a:pt x="474" y="222"/>
                        </a:lnTo>
                        <a:lnTo>
                          <a:pt x="487" y="223"/>
                        </a:lnTo>
                        <a:lnTo>
                          <a:pt x="501" y="225"/>
                        </a:lnTo>
                        <a:lnTo>
                          <a:pt x="516" y="227"/>
                        </a:lnTo>
                        <a:lnTo>
                          <a:pt x="533" y="230"/>
                        </a:lnTo>
                        <a:lnTo>
                          <a:pt x="548" y="233"/>
                        </a:lnTo>
                        <a:lnTo>
                          <a:pt x="563" y="236"/>
                        </a:lnTo>
                        <a:lnTo>
                          <a:pt x="577" y="239"/>
                        </a:lnTo>
                        <a:lnTo>
                          <a:pt x="567" y="225"/>
                        </a:lnTo>
                        <a:lnTo>
                          <a:pt x="553" y="209"/>
                        </a:lnTo>
                        <a:lnTo>
                          <a:pt x="535" y="195"/>
                        </a:lnTo>
                        <a:lnTo>
                          <a:pt x="515" y="181"/>
                        </a:lnTo>
                        <a:lnTo>
                          <a:pt x="494" y="168"/>
                        </a:lnTo>
                        <a:lnTo>
                          <a:pt x="473" y="155"/>
                        </a:lnTo>
                        <a:lnTo>
                          <a:pt x="453" y="143"/>
                        </a:lnTo>
                        <a:lnTo>
                          <a:pt x="433" y="134"/>
                        </a:lnTo>
                        <a:lnTo>
                          <a:pt x="442" y="132"/>
                        </a:lnTo>
                        <a:lnTo>
                          <a:pt x="452" y="132"/>
                        </a:lnTo>
                        <a:lnTo>
                          <a:pt x="462" y="133"/>
                        </a:lnTo>
                        <a:lnTo>
                          <a:pt x="472" y="135"/>
                        </a:lnTo>
                        <a:lnTo>
                          <a:pt x="482" y="137"/>
                        </a:lnTo>
                        <a:lnTo>
                          <a:pt x="492" y="139"/>
                        </a:lnTo>
                        <a:lnTo>
                          <a:pt x="501" y="141"/>
                        </a:lnTo>
                        <a:lnTo>
                          <a:pt x="511" y="143"/>
                        </a:lnTo>
                        <a:lnTo>
                          <a:pt x="505" y="134"/>
                        </a:lnTo>
                        <a:lnTo>
                          <a:pt x="498" y="125"/>
                        </a:lnTo>
                        <a:lnTo>
                          <a:pt x="490" y="118"/>
                        </a:lnTo>
                        <a:lnTo>
                          <a:pt x="481" y="111"/>
                        </a:lnTo>
                        <a:lnTo>
                          <a:pt x="472" y="104"/>
                        </a:lnTo>
                        <a:lnTo>
                          <a:pt x="462" y="99"/>
                        </a:lnTo>
                        <a:lnTo>
                          <a:pt x="450" y="94"/>
                        </a:lnTo>
                        <a:lnTo>
                          <a:pt x="439" y="89"/>
                        </a:lnTo>
                        <a:lnTo>
                          <a:pt x="427" y="86"/>
                        </a:lnTo>
                        <a:lnTo>
                          <a:pt x="414" y="82"/>
                        </a:lnTo>
                        <a:lnTo>
                          <a:pt x="401" y="79"/>
                        </a:lnTo>
                        <a:lnTo>
                          <a:pt x="388" y="77"/>
                        </a:lnTo>
                        <a:lnTo>
                          <a:pt x="372" y="76"/>
                        </a:lnTo>
                        <a:lnTo>
                          <a:pt x="358" y="75"/>
                        </a:lnTo>
                        <a:lnTo>
                          <a:pt x="343" y="74"/>
                        </a:lnTo>
                        <a:lnTo>
                          <a:pt x="327" y="74"/>
                        </a:lnTo>
                        <a:lnTo>
                          <a:pt x="400" y="49"/>
                        </a:lnTo>
                        <a:lnTo>
                          <a:pt x="382" y="40"/>
                        </a:lnTo>
                        <a:lnTo>
                          <a:pt x="363" y="34"/>
                        </a:lnTo>
                        <a:lnTo>
                          <a:pt x="345" y="31"/>
                        </a:lnTo>
                        <a:lnTo>
                          <a:pt x="327" y="31"/>
                        </a:lnTo>
                        <a:lnTo>
                          <a:pt x="310" y="33"/>
                        </a:lnTo>
                        <a:lnTo>
                          <a:pt x="295" y="37"/>
                        </a:lnTo>
                        <a:lnTo>
                          <a:pt x="282" y="42"/>
                        </a:lnTo>
                        <a:lnTo>
                          <a:pt x="272" y="49"/>
                        </a:lnTo>
                        <a:lnTo>
                          <a:pt x="270" y="45"/>
                        </a:lnTo>
                        <a:lnTo>
                          <a:pt x="267" y="40"/>
                        </a:lnTo>
                        <a:lnTo>
                          <a:pt x="265" y="35"/>
                        </a:lnTo>
                        <a:lnTo>
                          <a:pt x="263" y="29"/>
                        </a:lnTo>
                        <a:lnTo>
                          <a:pt x="263" y="23"/>
                        </a:lnTo>
                        <a:lnTo>
                          <a:pt x="266" y="15"/>
                        </a:lnTo>
                        <a:lnTo>
                          <a:pt x="272" y="9"/>
                        </a:lnTo>
                        <a:lnTo>
                          <a:pt x="283" y="3"/>
                        </a:lnTo>
                        <a:lnTo>
                          <a:pt x="255" y="0"/>
                        </a:lnTo>
                        <a:lnTo>
                          <a:pt x="229" y="0"/>
                        </a:lnTo>
                        <a:lnTo>
                          <a:pt x="205" y="4"/>
                        </a:lnTo>
                        <a:lnTo>
                          <a:pt x="184" y="10"/>
                        </a:lnTo>
                        <a:lnTo>
                          <a:pt x="164" y="19"/>
                        </a:lnTo>
                        <a:lnTo>
                          <a:pt x="147" y="30"/>
                        </a:lnTo>
                        <a:lnTo>
                          <a:pt x="133" y="42"/>
                        </a:lnTo>
                        <a:lnTo>
                          <a:pt x="121" y="55"/>
                        </a:lnTo>
                        <a:lnTo>
                          <a:pt x="112" y="70"/>
                        </a:lnTo>
                        <a:lnTo>
                          <a:pt x="106" y="87"/>
                        </a:lnTo>
                        <a:lnTo>
                          <a:pt x="104" y="103"/>
                        </a:lnTo>
                        <a:lnTo>
                          <a:pt x="104" y="119"/>
                        </a:lnTo>
                        <a:lnTo>
                          <a:pt x="108" y="135"/>
                        </a:lnTo>
                        <a:lnTo>
                          <a:pt x="114" y="150"/>
                        </a:lnTo>
                        <a:lnTo>
                          <a:pt x="125" y="166"/>
                        </a:lnTo>
                        <a:lnTo>
                          <a:pt x="139" y="180"/>
                        </a:lnTo>
                        <a:lnTo>
                          <a:pt x="126" y="180"/>
                        </a:lnTo>
                        <a:lnTo>
                          <a:pt x="111" y="181"/>
                        </a:lnTo>
                        <a:lnTo>
                          <a:pt x="95" y="182"/>
                        </a:lnTo>
                        <a:lnTo>
                          <a:pt x="79" y="185"/>
                        </a:lnTo>
                        <a:lnTo>
                          <a:pt x="63" y="190"/>
                        </a:lnTo>
                        <a:lnTo>
                          <a:pt x="48" y="196"/>
                        </a:lnTo>
                        <a:lnTo>
                          <a:pt x="35" y="203"/>
                        </a:lnTo>
                        <a:lnTo>
                          <a:pt x="22" y="213"/>
                        </a:lnTo>
                        <a:lnTo>
                          <a:pt x="12" y="226"/>
                        </a:lnTo>
                        <a:lnTo>
                          <a:pt x="4" y="240"/>
                        </a:lnTo>
                        <a:lnTo>
                          <a:pt x="1" y="257"/>
                        </a:lnTo>
                        <a:lnTo>
                          <a:pt x="0" y="277"/>
                        </a:lnTo>
                        <a:lnTo>
                          <a:pt x="4" y="301"/>
                        </a:lnTo>
                        <a:lnTo>
                          <a:pt x="13" y="327"/>
                        </a:lnTo>
                        <a:lnTo>
                          <a:pt x="27" y="356"/>
                        </a:lnTo>
                        <a:lnTo>
                          <a:pt x="48" y="390"/>
                        </a:lnTo>
                        <a:lnTo>
                          <a:pt x="55" y="380"/>
                        </a:lnTo>
                        <a:lnTo>
                          <a:pt x="62" y="366"/>
                        </a:lnTo>
                        <a:lnTo>
                          <a:pt x="68" y="352"/>
                        </a:lnTo>
                        <a:lnTo>
                          <a:pt x="75" y="342"/>
                        </a:lnTo>
                        <a:lnTo>
                          <a:pt x="80" y="353"/>
                        </a:lnTo>
                        <a:lnTo>
                          <a:pt x="86" y="365"/>
                        </a:lnTo>
                        <a:lnTo>
                          <a:pt x="91" y="377"/>
                        </a:lnTo>
                        <a:lnTo>
                          <a:pt x="97" y="389"/>
                        </a:lnTo>
                        <a:lnTo>
                          <a:pt x="105" y="400"/>
                        </a:lnTo>
                        <a:lnTo>
                          <a:pt x="112" y="409"/>
                        </a:lnTo>
                        <a:lnTo>
                          <a:pt x="121" y="418"/>
                        </a:lnTo>
                        <a:lnTo>
                          <a:pt x="130" y="424"/>
                        </a:lnTo>
                        <a:lnTo>
                          <a:pt x="132" y="366"/>
                        </a:lnTo>
                        <a:lnTo>
                          <a:pt x="144" y="377"/>
                        </a:lnTo>
                        <a:lnTo>
                          <a:pt x="156" y="387"/>
                        </a:lnTo>
                        <a:lnTo>
                          <a:pt x="167" y="396"/>
                        </a:lnTo>
                        <a:lnTo>
                          <a:pt x="180" y="405"/>
                        </a:lnTo>
                        <a:lnTo>
                          <a:pt x="191" y="413"/>
                        </a:lnTo>
                        <a:lnTo>
                          <a:pt x="202" y="420"/>
                        </a:lnTo>
                        <a:lnTo>
                          <a:pt x="213" y="427"/>
                        </a:lnTo>
                        <a:lnTo>
                          <a:pt x="224" y="433"/>
                        </a:lnTo>
                        <a:lnTo>
                          <a:pt x="235" y="438"/>
                        </a:lnTo>
                        <a:lnTo>
                          <a:pt x="246" y="442"/>
                        </a:lnTo>
                        <a:lnTo>
                          <a:pt x="256" y="445"/>
                        </a:lnTo>
                        <a:lnTo>
                          <a:pt x="266" y="448"/>
                        </a:lnTo>
                        <a:lnTo>
                          <a:pt x="276" y="451"/>
                        </a:lnTo>
                        <a:lnTo>
                          <a:pt x="285" y="452"/>
                        </a:lnTo>
                        <a:lnTo>
                          <a:pt x="294" y="454"/>
                        </a:lnTo>
                        <a:lnTo>
                          <a:pt x="302" y="454"/>
                        </a:lnTo>
                        <a:lnTo>
                          <a:pt x="295" y="449"/>
                        </a:lnTo>
                        <a:lnTo>
                          <a:pt x="287" y="443"/>
                        </a:lnTo>
                        <a:lnTo>
                          <a:pt x="280" y="438"/>
                        </a:lnTo>
                        <a:lnTo>
                          <a:pt x="272" y="432"/>
                        </a:lnTo>
                        <a:lnTo>
                          <a:pt x="265" y="427"/>
                        </a:lnTo>
                        <a:lnTo>
                          <a:pt x="259" y="419"/>
                        </a:lnTo>
                        <a:lnTo>
                          <a:pt x="254" y="413"/>
                        </a:lnTo>
                        <a:lnTo>
                          <a:pt x="251" y="406"/>
                        </a:lnTo>
                        <a:lnTo>
                          <a:pt x="261" y="410"/>
                        </a:lnTo>
                        <a:lnTo>
                          <a:pt x="271" y="414"/>
                        </a:lnTo>
                        <a:lnTo>
                          <a:pt x="283" y="418"/>
                        </a:lnTo>
                        <a:lnTo>
                          <a:pt x="294" y="422"/>
                        </a:lnTo>
                        <a:lnTo>
                          <a:pt x="306" y="427"/>
                        </a:lnTo>
                        <a:lnTo>
                          <a:pt x="319" y="430"/>
                        </a:lnTo>
                        <a:lnTo>
                          <a:pt x="332" y="434"/>
                        </a:lnTo>
                        <a:lnTo>
                          <a:pt x="344" y="437"/>
                        </a:lnTo>
                        <a:lnTo>
                          <a:pt x="357" y="440"/>
                        </a:lnTo>
                        <a:lnTo>
                          <a:pt x="369" y="443"/>
                        </a:lnTo>
                        <a:lnTo>
                          <a:pt x="382" y="445"/>
                        </a:lnTo>
                        <a:lnTo>
                          <a:pt x="394" y="447"/>
                        </a:lnTo>
                        <a:lnTo>
                          <a:pt x="406" y="448"/>
                        </a:lnTo>
                        <a:lnTo>
                          <a:pt x="417" y="449"/>
                        </a:lnTo>
                        <a:lnTo>
                          <a:pt x="427" y="449"/>
                        </a:lnTo>
                        <a:lnTo>
                          <a:pt x="437" y="448"/>
                        </a:lnTo>
                        <a:lnTo>
                          <a:pt x="426" y="440"/>
                        </a:lnTo>
                        <a:lnTo>
                          <a:pt x="414" y="432"/>
                        </a:lnTo>
                        <a:lnTo>
                          <a:pt x="403" y="422"/>
                        </a:lnTo>
                        <a:lnTo>
                          <a:pt x="392" y="413"/>
                        </a:lnTo>
                        <a:lnTo>
                          <a:pt x="380" y="404"/>
                        </a:lnTo>
                        <a:lnTo>
                          <a:pt x="371" y="395"/>
                        </a:lnTo>
                        <a:lnTo>
                          <a:pt x="363" y="387"/>
                        </a:lnTo>
                        <a:lnTo>
                          <a:pt x="356" y="379"/>
                        </a:lnTo>
                        <a:lnTo>
                          <a:pt x="367" y="382"/>
                        </a:lnTo>
                        <a:lnTo>
                          <a:pt x="380" y="385"/>
                        </a:lnTo>
                        <a:lnTo>
                          <a:pt x="394" y="388"/>
                        </a:lnTo>
                        <a:lnTo>
                          <a:pt x="408" y="392"/>
                        </a:lnTo>
                        <a:lnTo>
                          <a:pt x="423" y="396"/>
                        </a:lnTo>
                        <a:lnTo>
                          <a:pt x="438" y="400"/>
                        </a:lnTo>
                        <a:lnTo>
                          <a:pt x="454" y="404"/>
                        </a:lnTo>
                        <a:lnTo>
                          <a:pt x="469" y="407"/>
                        </a:lnTo>
                        <a:lnTo>
                          <a:pt x="484" y="411"/>
                        </a:lnTo>
                        <a:lnTo>
                          <a:pt x="498" y="414"/>
                        </a:lnTo>
                        <a:lnTo>
                          <a:pt x="512" y="416"/>
                        </a:lnTo>
                        <a:lnTo>
                          <a:pt x="526" y="418"/>
                        </a:lnTo>
                        <a:lnTo>
                          <a:pt x="538" y="420"/>
                        </a:lnTo>
                        <a:lnTo>
                          <a:pt x="549" y="420"/>
                        </a:lnTo>
                        <a:lnTo>
                          <a:pt x="559" y="420"/>
                        </a:lnTo>
                        <a:lnTo>
                          <a:pt x="567" y="418"/>
                        </a:lnTo>
                        <a:lnTo>
                          <a:pt x="557" y="413"/>
                        </a:lnTo>
                        <a:lnTo>
                          <a:pt x="546" y="408"/>
                        </a:lnTo>
                        <a:lnTo>
                          <a:pt x="535" y="404"/>
                        </a:lnTo>
                        <a:lnTo>
                          <a:pt x="525" y="399"/>
                        </a:lnTo>
                        <a:lnTo>
                          <a:pt x="514" y="394"/>
                        </a:lnTo>
                        <a:lnTo>
                          <a:pt x="506" y="389"/>
                        </a:lnTo>
                        <a:lnTo>
                          <a:pt x="500" y="383"/>
                        </a:lnTo>
                        <a:lnTo>
                          <a:pt x="496" y="376"/>
                        </a:lnTo>
                        <a:lnTo>
                          <a:pt x="515" y="379"/>
                        </a:lnTo>
                        <a:lnTo>
                          <a:pt x="534" y="381"/>
                        </a:lnTo>
                        <a:lnTo>
                          <a:pt x="550" y="383"/>
                        </a:lnTo>
                        <a:lnTo>
                          <a:pt x="565" y="384"/>
                        </a:lnTo>
                        <a:lnTo>
                          <a:pt x="579" y="385"/>
                        </a:lnTo>
                        <a:lnTo>
                          <a:pt x="593" y="385"/>
                        </a:lnTo>
                        <a:lnTo>
                          <a:pt x="604" y="386"/>
                        </a:lnTo>
                        <a:lnTo>
                          <a:pt x="615" y="387"/>
                        </a:lnTo>
                        <a:lnTo>
                          <a:pt x="625" y="388"/>
                        </a:lnTo>
                        <a:lnTo>
                          <a:pt x="634" y="389"/>
                        </a:lnTo>
                        <a:lnTo>
                          <a:pt x="642" y="390"/>
                        </a:lnTo>
                        <a:lnTo>
                          <a:pt x="649" y="393"/>
                        </a:lnTo>
                        <a:lnTo>
                          <a:pt x="656" y="396"/>
                        </a:lnTo>
                        <a:lnTo>
                          <a:pt x="663" y="399"/>
                        </a:lnTo>
                        <a:lnTo>
                          <a:pt x="668" y="404"/>
                        </a:lnTo>
                        <a:lnTo>
                          <a:pt x="673" y="410"/>
                        </a:lnTo>
                        <a:close/>
                      </a:path>
                    </a:pathLst>
                  </a:custGeom>
                  <a:solidFill>
                    <a:srgbClr val="00A519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9280" name="Group 24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011" y="1149"/>
                    <a:ext cx="284" cy="163"/>
                    <a:chOff x="5011" y="1149"/>
                    <a:chExt cx="284" cy="163"/>
                  </a:xfrm>
                </p:grpSpPr>
                <p:sp>
                  <p:nvSpPr>
                    <p:cNvPr id="9281" name="Freeform 24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5048" y="1149"/>
                      <a:ext cx="247" cy="163"/>
                    </a:xfrm>
                    <a:custGeom>
                      <a:avLst/>
                      <a:gdLst>
                        <a:gd name="T0" fmla="*/ 15 w 494"/>
                        <a:gd name="T1" fmla="*/ 27 h 325"/>
                        <a:gd name="T2" fmla="*/ 21 w 494"/>
                        <a:gd name="T3" fmla="*/ 28 h 325"/>
                        <a:gd name="T4" fmla="*/ 14 w 494"/>
                        <a:gd name="T5" fmla="*/ 40 h 325"/>
                        <a:gd name="T6" fmla="*/ 0 w 494"/>
                        <a:gd name="T7" fmla="*/ 63 h 325"/>
                        <a:gd name="T8" fmla="*/ 7 w 494"/>
                        <a:gd name="T9" fmla="*/ 55 h 325"/>
                        <a:gd name="T10" fmla="*/ 25 w 494"/>
                        <a:gd name="T11" fmla="*/ 36 h 325"/>
                        <a:gd name="T12" fmla="*/ 31 w 494"/>
                        <a:gd name="T13" fmla="*/ 33 h 325"/>
                        <a:gd name="T14" fmla="*/ 36 w 494"/>
                        <a:gd name="T15" fmla="*/ 36 h 325"/>
                        <a:gd name="T16" fmla="*/ 30 w 494"/>
                        <a:gd name="T17" fmla="*/ 49 h 325"/>
                        <a:gd name="T18" fmla="*/ 27 w 494"/>
                        <a:gd name="T19" fmla="*/ 75 h 325"/>
                        <a:gd name="T20" fmla="*/ 28 w 494"/>
                        <a:gd name="T21" fmla="*/ 61 h 325"/>
                        <a:gd name="T22" fmla="*/ 39 w 494"/>
                        <a:gd name="T23" fmla="*/ 41 h 325"/>
                        <a:gd name="T24" fmla="*/ 46 w 494"/>
                        <a:gd name="T25" fmla="*/ 40 h 325"/>
                        <a:gd name="T26" fmla="*/ 51 w 494"/>
                        <a:gd name="T27" fmla="*/ 42 h 325"/>
                        <a:gd name="T28" fmla="*/ 47 w 494"/>
                        <a:gd name="T29" fmla="*/ 53 h 325"/>
                        <a:gd name="T30" fmla="*/ 53 w 494"/>
                        <a:gd name="T31" fmla="*/ 76 h 325"/>
                        <a:gd name="T32" fmla="*/ 52 w 494"/>
                        <a:gd name="T33" fmla="*/ 73 h 325"/>
                        <a:gd name="T34" fmla="*/ 51 w 494"/>
                        <a:gd name="T35" fmla="*/ 52 h 325"/>
                        <a:gd name="T36" fmla="*/ 62 w 494"/>
                        <a:gd name="T37" fmla="*/ 54 h 325"/>
                        <a:gd name="T38" fmla="*/ 82 w 494"/>
                        <a:gd name="T39" fmla="*/ 74 h 325"/>
                        <a:gd name="T40" fmla="*/ 78 w 494"/>
                        <a:gd name="T41" fmla="*/ 69 h 325"/>
                        <a:gd name="T42" fmla="*/ 62 w 494"/>
                        <a:gd name="T43" fmla="*/ 51 h 325"/>
                        <a:gd name="T44" fmla="*/ 69 w 494"/>
                        <a:gd name="T45" fmla="*/ 50 h 325"/>
                        <a:gd name="T46" fmla="*/ 85 w 494"/>
                        <a:gd name="T47" fmla="*/ 58 h 325"/>
                        <a:gd name="T48" fmla="*/ 105 w 494"/>
                        <a:gd name="T49" fmla="*/ 66 h 325"/>
                        <a:gd name="T50" fmla="*/ 121 w 494"/>
                        <a:gd name="T51" fmla="*/ 72 h 325"/>
                        <a:gd name="T52" fmla="*/ 114 w 494"/>
                        <a:gd name="T53" fmla="*/ 68 h 325"/>
                        <a:gd name="T54" fmla="*/ 97 w 494"/>
                        <a:gd name="T55" fmla="*/ 60 h 325"/>
                        <a:gd name="T56" fmla="*/ 79 w 494"/>
                        <a:gd name="T57" fmla="*/ 52 h 325"/>
                        <a:gd name="T58" fmla="*/ 68 w 494"/>
                        <a:gd name="T59" fmla="*/ 47 h 325"/>
                        <a:gd name="T60" fmla="*/ 78 w 494"/>
                        <a:gd name="T61" fmla="*/ 46 h 325"/>
                        <a:gd name="T62" fmla="*/ 101 w 494"/>
                        <a:gd name="T63" fmla="*/ 51 h 325"/>
                        <a:gd name="T64" fmla="*/ 94 w 494"/>
                        <a:gd name="T65" fmla="*/ 47 h 325"/>
                        <a:gd name="T66" fmla="*/ 79 w 494"/>
                        <a:gd name="T67" fmla="*/ 44 h 325"/>
                        <a:gd name="T68" fmla="*/ 66 w 494"/>
                        <a:gd name="T69" fmla="*/ 43 h 325"/>
                        <a:gd name="T70" fmla="*/ 59 w 494"/>
                        <a:gd name="T71" fmla="*/ 43 h 325"/>
                        <a:gd name="T72" fmla="*/ 71 w 494"/>
                        <a:gd name="T73" fmla="*/ 33 h 325"/>
                        <a:gd name="T74" fmla="*/ 94 w 494"/>
                        <a:gd name="T75" fmla="*/ 35 h 325"/>
                        <a:gd name="T76" fmla="*/ 81 w 494"/>
                        <a:gd name="T77" fmla="*/ 31 h 325"/>
                        <a:gd name="T78" fmla="*/ 66 w 494"/>
                        <a:gd name="T79" fmla="*/ 31 h 325"/>
                        <a:gd name="T80" fmla="*/ 58 w 494"/>
                        <a:gd name="T81" fmla="*/ 36 h 325"/>
                        <a:gd name="T82" fmla="*/ 54 w 494"/>
                        <a:gd name="T83" fmla="*/ 40 h 325"/>
                        <a:gd name="T84" fmla="*/ 49 w 494"/>
                        <a:gd name="T85" fmla="*/ 39 h 325"/>
                        <a:gd name="T86" fmla="*/ 44 w 494"/>
                        <a:gd name="T87" fmla="*/ 37 h 325"/>
                        <a:gd name="T88" fmla="*/ 49 w 494"/>
                        <a:gd name="T89" fmla="*/ 25 h 325"/>
                        <a:gd name="T90" fmla="*/ 73 w 494"/>
                        <a:gd name="T91" fmla="*/ 12 h 325"/>
                        <a:gd name="T92" fmla="*/ 69 w 494"/>
                        <a:gd name="T93" fmla="*/ 10 h 325"/>
                        <a:gd name="T94" fmla="*/ 55 w 494"/>
                        <a:gd name="T95" fmla="*/ 15 h 325"/>
                        <a:gd name="T96" fmla="*/ 45 w 494"/>
                        <a:gd name="T97" fmla="*/ 25 h 325"/>
                        <a:gd name="T98" fmla="*/ 39 w 494"/>
                        <a:gd name="T99" fmla="*/ 34 h 325"/>
                        <a:gd name="T100" fmla="*/ 35 w 494"/>
                        <a:gd name="T101" fmla="*/ 33 h 325"/>
                        <a:gd name="T102" fmla="*/ 30 w 494"/>
                        <a:gd name="T103" fmla="*/ 31 h 325"/>
                        <a:gd name="T104" fmla="*/ 33 w 494"/>
                        <a:gd name="T105" fmla="*/ 17 h 325"/>
                        <a:gd name="T106" fmla="*/ 46 w 494"/>
                        <a:gd name="T107" fmla="*/ 2 h 325"/>
                        <a:gd name="T108" fmla="*/ 35 w 494"/>
                        <a:gd name="T109" fmla="*/ 9 h 325"/>
                        <a:gd name="T110" fmla="*/ 25 w 494"/>
                        <a:gd name="T111" fmla="*/ 27 h 325"/>
                        <a:gd name="T112" fmla="*/ 18 w 494"/>
                        <a:gd name="T113" fmla="*/ 28 h 325"/>
                        <a:gd name="T114" fmla="*/ 12 w 494"/>
                        <a:gd name="T115" fmla="*/ 25 h 325"/>
                        <a:gd name="T116" fmla="*/ 11 w 494"/>
                        <a:gd name="T117" fmla="*/ 24 h 325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w 494"/>
                        <a:gd name="T178" fmla="*/ 0 h 325"/>
                        <a:gd name="T179" fmla="*/ 494 w 494"/>
                        <a:gd name="T180" fmla="*/ 325 h 325"/>
                      </a:gdLst>
                      <a:ahLst/>
                      <a:cxnLst>
                        <a:cxn ang="T118">
                          <a:pos x="T0" y="T1"/>
                        </a:cxn>
                        <a:cxn ang="T119">
                          <a:pos x="T2" y="T3"/>
                        </a:cxn>
                        <a:cxn ang="T120">
                          <a:pos x="T4" y="T5"/>
                        </a:cxn>
                        <a:cxn ang="T121">
                          <a:pos x="T6" y="T7"/>
                        </a:cxn>
                        <a:cxn ang="T122">
                          <a:pos x="T8" y="T9"/>
                        </a:cxn>
                        <a:cxn ang="T123">
                          <a:pos x="T10" y="T11"/>
                        </a:cxn>
                        <a:cxn ang="T124">
                          <a:pos x="T12" y="T13"/>
                        </a:cxn>
                        <a:cxn ang="T125">
                          <a:pos x="T14" y="T15"/>
                        </a:cxn>
                        <a:cxn ang="T126">
                          <a:pos x="T16" y="T17"/>
                        </a:cxn>
                        <a:cxn ang="T127">
                          <a:pos x="T18" y="T19"/>
                        </a:cxn>
                        <a:cxn ang="T128">
                          <a:pos x="T20" y="T21"/>
                        </a:cxn>
                        <a:cxn ang="T129">
                          <a:pos x="T22" y="T23"/>
                        </a:cxn>
                        <a:cxn ang="T130">
                          <a:pos x="T24" y="T25"/>
                        </a:cxn>
                        <a:cxn ang="T131">
                          <a:pos x="T26" y="T27"/>
                        </a:cxn>
                        <a:cxn ang="T132">
                          <a:pos x="T28" y="T29"/>
                        </a:cxn>
                        <a:cxn ang="T133">
                          <a:pos x="T30" y="T31"/>
                        </a:cxn>
                        <a:cxn ang="T134">
                          <a:pos x="T32" y="T33"/>
                        </a:cxn>
                        <a:cxn ang="T135">
                          <a:pos x="T34" y="T35"/>
                        </a:cxn>
                        <a:cxn ang="T136">
                          <a:pos x="T36" y="T37"/>
                        </a:cxn>
                        <a:cxn ang="T137">
                          <a:pos x="T38" y="T39"/>
                        </a:cxn>
                        <a:cxn ang="T138">
                          <a:pos x="T40" y="T41"/>
                        </a:cxn>
                        <a:cxn ang="T139">
                          <a:pos x="T42" y="T43"/>
                        </a:cxn>
                        <a:cxn ang="T140">
                          <a:pos x="T44" y="T45"/>
                        </a:cxn>
                        <a:cxn ang="T141">
                          <a:pos x="T46" y="T47"/>
                        </a:cxn>
                        <a:cxn ang="T142">
                          <a:pos x="T48" y="T49"/>
                        </a:cxn>
                        <a:cxn ang="T143">
                          <a:pos x="T50" y="T51"/>
                        </a:cxn>
                        <a:cxn ang="T144">
                          <a:pos x="T52" y="T53"/>
                        </a:cxn>
                        <a:cxn ang="T145">
                          <a:pos x="T54" y="T55"/>
                        </a:cxn>
                        <a:cxn ang="T146">
                          <a:pos x="T56" y="T57"/>
                        </a:cxn>
                        <a:cxn ang="T147">
                          <a:pos x="T58" y="T59"/>
                        </a:cxn>
                        <a:cxn ang="T148">
                          <a:pos x="T60" y="T61"/>
                        </a:cxn>
                        <a:cxn ang="T149">
                          <a:pos x="T62" y="T63"/>
                        </a:cxn>
                        <a:cxn ang="T150">
                          <a:pos x="T64" y="T65"/>
                        </a:cxn>
                        <a:cxn ang="T151">
                          <a:pos x="T66" y="T67"/>
                        </a:cxn>
                        <a:cxn ang="T152">
                          <a:pos x="T68" y="T69"/>
                        </a:cxn>
                        <a:cxn ang="T153">
                          <a:pos x="T70" y="T71"/>
                        </a:cxn>
                        <a:cxn ang="T154">
                          <a:pos x="T72" y="T73"/>
                        </a:cxn>
                        <a:cxn ang="T155">
                          <a:pos x="T74" y="T75"/>
                        </a:cxn>
                        <a:cxn ang="T156">
                          <a:pos x="T76" y="T77"/>
                        </a:cxn>
                        <a:cxn ang="T157">
                          <a:pos x="T78" y="T79"/>
                        </a:cxn>
                        <a:cxn ang="T158">
                          <a:pos x="T80" y="T81"/>
                        </a:cxn>
                        <a:cxn ang="T159">
                          <a:pos x="T82" y="T83"/>
                        </a:cxn>
                        <a:cxn ang="T160">
                          <a:pos x="T84" y="T85"/>
                        </a:cxn>
                        <a:cxn ang="T161">
                          <a:pos x="T86" y="T87"/>
                        </a:cxn>
                        <a:cxn ang="T162">
                          <a:pos x="T88" y="T89"/>
                        </a:cxn>
                        <a:cxn ang="T163">
                          <a:pos x="T90" y="T91"/>
                        </a:cxn>
                        <a:cxn ang="T164">
                          <a:pos x="T92" y="T93"/>
                        </a:cxn>
                        <a:cxn ang="T165">
                          <a:pos x="T94" y="T95"/>
                        </a:cxn>
                        <a:cxn ang="T166">
                          <a:pos x="T96" y="T97"/>
                        </a:cxn>
                        <a:cxn ang="T167">
                          <a:pos x="T98" y="T99"/>
                        </a:cxn>
                        <a:cxn ang="T168">
                          <a:pos x="T100" y="T101"/>
                        </a:cxn>
                        <a:cxn ang="T169">
                          <a:pos x="T102" y="T103"/>
                        </a:cxn>
                        <a:cxn ang="T170">
                          <a:pos x="T104" y="T105"/>
                        </a:cxn>
                        <a:cxn ang="T171">
                          <a:pos x="T106" y="T107"/>
                        </a:cxn>
                        <a:cxn ang="T172">
                          <a:pos x="T108" y="T109"/>
                        </a:cxn>
                        <a:cxn ang="T173">
                          <a:pos x="T110" y="T111"/>
                        </a:cxn>
                        <a:cxn ang="T174">
                          <a:pos x="T112" y="T113"/>
                        </a:cxn>
                        <a:cxn ang="T175">
                          <a:pos x="T114" y="T115"/>
                        </a:cxn>
                        <a:cxn ang="T176">
                          <a:pos x="T116" y="T117"/>
                        </a:cxn>
                      </a:cxnLst>
                      <a:rect l="T177" t="T178" r="T179" b="T180"/>
                      <a:pathLst>
                        <a:path w="494" h="325">
                          <a:moveTo>
                            <a:pt x="37" y="99"/>
                          </a:moveTo>
                          <a:lnTo>
                            <a:pt x="44" y="102"/>
                          </a:lnTo>
                          <a:lnTo>
                            <a:pt x="52" y="104"/>
                          </a:lnTo>
                          <a:lnTo>
                            <a:pt x="58" y="105"/>
                          </a:lnTo>
                          <a:lnTo>
                            <a:pt x="66" y="106"/>
                          </a:lnTo>
                          <a:lnTo>
                            <a:pt x="72" y="107"/>
                          </a:lnTo>
                          <a:lnTo>
                            <a:pt x="78" y="109"/>
                          </a:lnTo>
                          <a:lnTo>
                            <a:pt x="84" y="112"/>
                          </a:lnTo>
                          <a:lnTo>
                            <a:pt x="89" y="116"/>
                          </a:lnTo>
                          <a:lnTo>
                            <a:pt x="87" y="125"/>
                          </a:lnTo>
                          <a:lnTo>
                            <a:pt x="75" y="139"/>
                          </a:lnTo>
                          <a:lnTo>
                            <a:pt x="56" y="160"/>
                          </a:lnTo>
                          <a:lnTo>
                            <a:pt x="36" y="182"/>
                          </a:lnTo>
                          <a:lnTo>
                            <a:pt x="17" y="205"/>
                          </a:lnTo>
                          <a:lnTo>
                            <a:pt x="3" y="229"/>
                          </a:lnTo>
                          <a:lnTo>
                            <a:pt x="0" y="251"/>
                          </a:lnTo>
                          <a:lnTo>
                            <a:pt x="10" y="269"/>
                          </a:lnTo>
                          <a:lnTo>
                            <a:pt x="9" y="254"/>
                          </a:lnTo>
                          <a:lnTo>
                            <a:pt x="16" y="236"/>
                          </a:lnTo>
                          <a:lnTo>
                            <a:pt x="28" y="217"/>
                          </a:lnTo>
                          <a:lnTo>
                            <a:pt x="44" y="196"/>
                          </a:lnTo>
                          <a:lnTo>
                            <a:pt x="63" y="176"/>
                          </a:lnTo>
                          <a:lnTo>
                            <a:pt x="81" y="157"/>
                          </a:lnTo>
                          <a:lnTo>
                            <a:pt x="98" y="141"/>
                          </a:lnTo>
                          <a:lnTo>
                            <a:pt x="112" y="126"/>
                          </a:lnTo>
                          <a:lnTo>
                            <a:pt x="116" y="128"/>
                          </a:lnTo>
                          <a:lnTo>
                            <a:pt x="121" y="130"/>
                          </a:lnTo>
                          <a:lnTo>
                            <a:pt x="126" y="132"/>
                          </a:lnTo>
                          <a:lnTo>
                            <a:pt x="131" y="134"/>
                          </a:lnTo>
                          <a:lnTo>
                            <a:pt x="136" y="136"/>
                          </a:lnTo>
                          <a:lnTo>
                            <a:pt x="140" y="139"/>
                          </a:lnTo>
                          <a:lnTo>
                            <a:pt x="144" y="141"/>
                          </a:lnTo>
                          <a:lnTo>
                            <a:pt x="148" y="143"/>
                          </a:lnTo>
                          <a:lnTo>
                            <a:pt x="142" y="155"/>
                          </a:lnTo>
                          <a:lnTo>
                            <a:pt x="131" y="173"/>
                          </a:lnTo>
                          <a:lnTo>
                            <a:pt x="117" y="196"/>
                          </a:lnTo>
                          <a:lnTo>
                            <a:pt x="104" y="222"/>
                          </a:lnTo>
                          <a:lnTo>
                            <a:pt x="96" y="249"/>
                          </a:lnTo>
                          <a:lnTo>
                            <a:pt x="96" y="274"/>
                          </a:lnTo>
                          <a:lnTo>
                            <a:pt x="108" y="299"/>
                          </a:lnTo>
                          <a:lnTo>
                            <a:pt x="135" y="318"/>
                          </a:lnTo>
                          <a:lnTo>
                            <a:pt x="116" y="292"/>
                          </a:lnTo>
                          <a:lnTo>
                            <a:pt x="108" y="266"/>
                          </a:lnTo>
                          <a:lnTo>
                            <a:pt x="110" y="242"/>
                          </a:lnTo>
                          <a:lnTo>
                            <a:pt x="118" y="220"/>
                          </a:lnTo>
                          <a:lnTo>
                            <a:pt x="129" y="198"/>
                          </a:lnTo>
                          <a:lnTo>
                            <a:pt x="143" y="180"/>
                          </a:lnTo>
                          <a:lnTo>
                            <a:pt x="155" y="164"/>
                          </a:lnTo>
                          <a:lnTo>
                            <a:pt x="163" y="152"/>
                          </a:lnTo>
                          <a:lnTo>
                            <a:pt x="170" y="155"/>
                          </a:lnTo>
                          <a:lnTo>
                            <a:pt x="176" y="157"/>
                          </a:lnTo>
                          <a:lnTo>
                            <a:pt x="182" y="160"/>
                          </a:lnTo>
                          <a:lnTo>
                            <a:pt x="187" y="162"/>
                          </a:lnTo>
                          <a:lnTo>
                            <a:pt x="192" y="164"/>
                          </a:lnTo>
                          <a:lnTo>
                            <a:pt x="196" y="166"/>
                          </a:lnTo>
                          <a:lnTo>
                            <a:pt x="202" y="168"/>
                          </a:lnTo>
                          <a:lnTo>
                            <a:pt x="207" y="170"/>
                          </a:lnTo>
                          <a:lnTo>
                            <a:pt x="204" y="179"/>
                          </a:lnTo>
                          <a:lnTo>
                            <a:pt x="196" y="193"/>
                          </a:lnTo>
                          <a:lnTo>
                            <a:pt x="188" y="211"/>
                          </a:lnTo>
                          <a:lnTo>
                            <a:pt x="182" y="232"/>
                          </a:lnTo>
                          <a:lnTo>
                            <a:pt x="181" y="254"/>
                          </a:lnTo>
                          <a:lnTo>
                            <a:pt x="189" y="279"/>
                          </a:lnTo>
                          <a:lnTo>
                            <a:pt x="210" y="302"/>
                          </a:lnTo>
                          <a:lnTo>
                            <a:pt x="245" y="325"/>
                          </a:lnTo>
                          <a:lnTo>
                            <a:pt x="235" y="317"/>
                          </a:lnTo>
                          <a:lnTo>
                            <a:pt x="221" y="306"/>
                          </a:lnTo>
                          <a:lnTo>
                            <a:pt x="208" y="292"/>
                          </a:lnTo>
                          <a:lnTo>
                            <a:pt x="196" y="274"/>
                          </a:lnTo>
                          <a:lnTo>
                            <a:pt x="190" y="254"/>
                          </a:lnTo>
                          <a:lnTo>
                            <a:pt x="191" y="232"/>
                          </a:lnTo>
                          <a:lnTo>
                            <a:pt x="202" y="206"/>
                          </a:lnTo>
                          <a:lnTo>
                            <a:pt x="225" y="178"/>
                          </a:lnTo>
                          <a:lnTo>
                            <a:pt x="231" y="184"/>
                          </a:lnTo>
                          <a:lnTo>
                            <a:pt x="239" y="196"/>
                          </a:lnTo>
                          <a:lnTo>
                            <a:pt x="249" y="213"/>
                          </a:lnTo>
                          <a:lnTo>
                            <a:pt x="262" y="233"/>
                          </a:lnTo>
                          <a:lnTo>
                            <a:pt x="279" y="253"/>
                          </a:lnTo>
                          <a:lnTo>
                            <a:pt x="300" y="274"/>
                          </a:lnTo>
                          <a:lnTo>
                            <a:pt x="326" y="294"/>
                          </a:lnTo>
                          <a:lnTo>
                            <a:pt x="360" y="310"/>
                          </a:lnTo>
                          <a:lnTo>
                            <a:pt x="347" y="301"/>
                          </a:lnTo>
                          <a:lnTo>
                            <a:pt x="330" y="289"/>
                          </a:lnTo>
                          <a:lnTo>
                            <a:pt x="311" y="273"/>
                          </a:lnTo>
                          <a:lnTo>
                            <a:pt x="292" y="256"/>
                          </a:lnTo>
                          <a:lnTo>
                            <a:pt x="275" y="239"/>
                          </a:lnTo>
                          <a:lnTo>
                            <a:pt x="260" y="221"/>
                          </a:lnTo>
                          <a:lnTo>
                            <a:pt x="251" y="204"/>
                          </a:lnTo>
                          <a:lnTo>
                            <a:pt x="250" y="189"/>
                          </a:lnTo>
                          <a:lnTo>
                            <a:pt x="255" y="191"/>
                          </a:lnTo>
                          <a:lnTo>
                            <a:pt x="262" y="195"/>
                          </a:lnTo>
                          <a:lnTo>
                            <a:pt x="274" y="200"/>
                          </a:lnTo>
                          <a:lnTo>
                            <a:pt x="288" y="206"/>
                          </a:lnTo>
                          <a:lnTo>
                            <a:pt x="303" y="214"/>
                          </a:lnTo>
                          <a:lnTo>
                            <a:pt x="320" y="221"/>
                          </a:lnTo>
                          <a:lnTo>
                            <a:pt x="338" y="229"/>
                          </a:lnTo>
                          <a:lnTo>
                            <a:pt x="358" y="238"/>
                          </a:lnTo>
                          <a:lnTo>
                            <a:pt x="378" y="246"/>
                          </a:lnTo>
                          <a:lnTo>
                            <a:pt x="397" y="255"/>
                          </a:lnTo>
                          <a:lnTo>
                            <a:pt x="417" y="262"/>
                          </a:lnTo>
                          <a:lnTo>
                            <a:pt x="436" y="270"/>
                          </a:lnTo>
                          <a:lnTo>
                            <a:pt x="453" y="277"/>
                          </a:lnTo>
                          <a:lnTo>
                            <a:pt x="468" y="282"/>
                          </a:lnTo>
                          <a:lnTo>
                            <a:pt x="483" y="286"/>
                          </a:lnTo>
                          <a:lnTo>
                            <a:pt x="494" y="289"/>
                          </a:lnTo>
                          <a:lnTo>
                            <a:pt x="483" y="283"/>
                          </a:lnTo>
                          <a:lnTo>
                            <a:pt x="470" y="277"/>
                          </a:lnTo>
                          <a:lnTo>
                            <a:pt x="455" y="269"/>
                          </a:lnTo>
                          <a:lnTo>
                            <a:pt x="439" y="261"/>
                          </a:lnTo>
                          <a:lnTo>
                            <a:pt x="422" y="254"/>
                          </a:lnTo>
                          <a:lnTo>
                            <a:pt x="403" y="245"/>
                          </a:lnTo>
                          <a:lnTo>
                            <a:pt x="385" y="237"/>
                          </a:lnTo>
                          <a:lnTo>
                            <a:pt x="367" y="229"/>
                          </a:lnTo>
                          <a:lnTo>
                            <a:pt x="349" y="221"/>
                          </a:lnTo>
                          <a:lnTo>
                            <a:pt x="331" y="214"/>
                          </a:lnTo>
                          <a:lnTo>
                            <a:pt x="315" y="206"/>
                          </a:lnTo>
                          <a:lnTo>
                            <a:pt x="301" y="199"/>
                          </a:lnTo>
                          <a:lnTo>
                            <a:pt x="288" y="194"/>
                          </a:lnTo>
                          <a:lnTo>
                            <a:pt x="278" y="189"/>
                          </a:lnTo>
                          <a:lnTo>
                            <a:pt x="271" y="186"/>
                          </a:lnTo>
                          <a:lnTo>
                            <a:pt x="265" y="184"/>
                          </a:lnTo>
                          <a:lnTo>
                            <a:pt x="275" y="180"/>
                          </a:lnTo>
                          <a:lnTo>
                            <a:pt x="291" y="180"/>
                          </a:lnTo>
                          <a:lnTo>
                            <a:pt x="312" y="182"/>
                          </a:lnTo>
                          <a:lnTo>
                            <a:pt x="335" y="185"/>
                          </a:lnTo>
                          <a:lnTo>
                            <a:pt x="360" y="190"/>
                          </a:lnTo>
                          <a:lnTo>
                            <a:pt x="383" y="196"/>
                          </a:lnTo>
                          <a:lnTo>
                            <a:pt x="403" y="201"/>
                          </a:lnTo>
                          <a:lnTo>
                            <a:pt x="419" y="205"/>
                          </a:lnTo>
                          <a:lnTo>
                            <a:pt x="404" y="197"/>
                          </a:lnTo>
                          <a:lnTo>
                            <a:pt x="389" y="190"/>
                          </a:lnTo>
                          <a:lnTo>
                            <a:pt x="374" y="185"/>
                          </a:lnTo>
                          <a:lnTo>
                            <a:pt x="359" y="181"/>
                          </a:lnTo>
                          <a:lnTo>
                            <a:pt x="344" y="177"/>
                          </a:lnTo>
                          <a:lnTo>
                            <a:pt x="329" y="175"/>
                          </a:lnTo>
                          <a:lnTo>
                            <a:pt x="315" y="173"/>
                          </a:lnTo>
                          <a:lnTo>
                            <a:pt x="301" y="172"/>
                          </a:lnTo>
                          <a:lnTo>
                            <a:pt x="288" y="171"/>
                          </a:lnTo>
                          <a:lnTo>
                            <a:pt x="276" y="171"/>
                          </a:lnTo>
                          <a:lnTo>
                            <a:pt x="264" y="171"/>
                          </a:lnTo>
                          <a:lnTo>
                            <a:pt x="254" y="171"/>
                          </a:lnTo>
                          <a:lnTo>
                            <a:pt x="246" y="171"/>
                          </a:lnTo>
                          <a:lnTo>
                            <a:pt x="239" y="171"/>
                          </a:lnTo>
                          <a:lnTo>
                            <a:pt x="233" y="170"/>
                          </a:lnTo>
                          <a:lnTo>
                            <a:pt x="229" y="169"/>
                          </a:lnTo>
                          <a:lnTo>
                            <a:pt x="242" y="150"/>
                          </a:lnTo>
                          <a:lnTo>
                            <a:pt x="261" y="137"/>
                          </a:lnTo>
                          <a:lnTo>
                            <a:pt x="284" y="131"/>
                          </a:lnTo>
                          <a:lnTo>
                            <a:pt x="308" y="129"/>
                          </a:lnTo>
                          <a:lnTo>
                            <a:pt x="332" y="131"/>
                          </a:lnTo>
                          <a:lnTo>
                            <a:pt x="355" y="134"/>
                          </a:lnTo>
                          <a:lnTo>
                            <a:pt x="374" y="137"/>
                          </a:lnTo>
                          <a:lnTo>
                            <a:pt x="387" y="139"/>
                          </a:lnTo>
                          <a:lnTo>
                            <a:pt x="363" y="131"/>
                          </a:lnTo>
                          <a:lnTo>
                            <a:pt x="342" y="125"/>
                          </a:lnTo>
                          <a:lnTo>
                            <a:pt x="322" y="121"/>
                          </a:lnTo>
                          <a:lnTo>
                            <a:pt x="305" y="119"/>
                          </a:lnTo>
                          <a:lnTo>
                            <a:pt x="290" y="119"/>
                          </a:lnTo>
                          <a:lnTo>
                            <a:pt x="276" y="121"/>
                          </a:lnTo>
                          <a:lnTo>
                            <a:pt x="263" y="123"/>
                          </a:lnTo>
                          <a:lnTo>
                            <a:pt x="253" y="127"/>
                          </a:lnTo>
                          <a:lnTo>
                            <a:pt x="244" y="131"/>
                          </a:lnTo>
                          <a:lnTo>
                            <a:pt x="237" y="136"/>
                          </a:lnTo>
                          <a:lnTo>
                            <a:pt x="230" y="141"/>
                          </a:lnTo>
                          <a:lnTo>
                            <a:pt x="225" y="146"/>
                          </a:lnTo>
                          <a:lnTo>
                            <a:pt x="220" y="151"/>
                          </a:lnTo>
                          <a:lnTo>
                            <a:pt x="217" y="155"/>
                          </a:lnTo>
                          <a:lnTo>
                            <a:pt x="213" y="159"/>
                          </a:lnTo>
                          <a:lnTo>
                            <a:pt x="211" y="161"/>
                          </a:lnTo>
                          <a:lnTo>
                            <a:pt x="206" y="159"/>
                          </a:lnTo>
                          <a:lnTo>
                            <a:pt x="201" y="157"/>
                          </a:lnTo>
                          <a:lnTo>
                            <a:pt x="196" y="155"/>
                          </a:lnTo>
                          <a:lnTo>
                            <a:pt x="191" y="153"/>
                          </a:lnTo>
                          <a:lnTo>
                            <a:pt x="186" y="151"/>
                          </a:lnTo>
                          <a:lnTo>
                            <a:pt x="180" y="148"/>
                          </a:lnTo>
                          <a:lnTo>
                            <a:pt x="174" y="146"/>
                          </a:lnTo>
                          <a:lnTo>
                            <a:pt x="167" y="143"/>
                          </a:lnTo>
                          <a:lnTo>
                            <a:pt x="173" y="129"/>
                          </a:lnTo>
                          <a:lnTo>
                            <a:pt x="182" y="114"/>
                          </a:lnTo>
                          <a:lnTo>
                            <a:pt x="195" y="97"/>
                          </a:lnTo>
                          <a:lnTo>
                            <a:pt x="213" y="81"/>
                          </a:lnTo>
                          <a:lnTo>
                            <a:pt x="234" y="66"/>
                          </a:lnTo>
                          <a:lnTo>
                            <a:pt x="259" y="54"/>
                          </a:lnTo>
                          <a:lnTo>
                            <a:pt x="289" y="47"/>
                          </a:lnTo>
                          <a:lnTo>
                            <a:pt x="323" y="44"/>
                          </a:lnTo>
                          <a:lnTo>
                            <a:pt x="305" y="39"/>
                          </a:lnTo>
                          <a:lnTo>
                            <a:pt x="289" y="36"/>
                          </a:lnTo>
                          <a:lnTo>
                            <a:pt x="273" y="37"/>
                          </a:lnTo>
                          <a:lnTo>
                            <a:pt x="257" y="40"/>
                          </a:lnTo>
                          <a:lnTo>
                            <a:pt x="243" y="45"/>
                          </a:lnTo>
                          <a:lnTo>
                            <a:pt x="229" y="52"/>
                          </a:lnTo>
                          <a:lnTo>
                            <a:pt x="217" y="60"/>
                          </a:lnTo>
                          <a:lnTo>
                            <a:pt x="206" y="69"/>
                          </a:lnTo>
                          <a:lnTo>
                            <a:pt x="194" y="80"/>
                          </a:lnTo>
                          <a:lnTo>
                            <a:pt x="185" y="90"/>
                          </a:lnTo>
                          <a:lnTo>
                            <a:pt x="177" y="100"/>
                          </a:lnTo>
                          <a:lnTo>
                            <a:pt x="169" y="110"/>
                          </a:lnTo>
                          <a:lnTo>
                            <a:pt x="163" y="119"/>
                          </a:lnTo>
                          <a:lnTo>
                            <a:pt x="157" y="126"/>
                          </a:lnTo>
                          <a:lnTo>
                            <a:pt x="153" y="133"/>
                          </a:lnTo>
                          <a:lnTo>
                            <a:pt x="150" y="137"/>
                          </a:lnTo>
                          <a:lnTo>
                            <a:pt x="146" y="135"/>
                          </a:lnTo>
                          <a:lnTo>
                            <a:pt x="142" y="134"/>
                          </a:lnTo>
                          <a:lnTo>
                            <a:pt x="138" y="132"/>
                          </a:lnTo>
                          <a:lnTo>
                            <a:pt x="133" y="129"/>
                          </a:lnTo>
                          <a:lnTo>
                            <a:pt x="127" y="127"/>
                          </a:lnTo>
                          <a:lnTo>
                            <a:pt x="122" y="125"/>
                          </a:lnTo>
                          <a:lnTo>
                            <a:pt x="118" y="124"/>
                          </a:lnTo>
                          <a:lnTo>
                            <a:pt x="113" y="122"/>
                          </a:lnTo>
                          <a:lnTo>
                            <a:pt x="116" y="104"/>
                          </a:lnTo>
                          <a:lnTo>
                            <a:pt x="122" y="86"/>
                          </a:lnTo>
                          <a:lnTo>
                            <a:pt x="132" y="67"/>
                          </a:lnTo>
                          <a:lnTo>
                            <a:pt x="143" y="49"/>
                          </a:lnTo>
                          <a:lnTo>
                            <a:pt x="155" y="33"/>
                          </a:lnTo>
                          <a:lnTo>
                            <a:pt x="168" y="19"/>
                          </a:lnTo>
                          <a:lnTo>
                            <a:pt x="182" y="8"/>
                          </a:lnTo>
                          <a:lnTo>
                            <a:pt x="196" y="0"/>
                          </a:lnTo>
                          <a:lnTo>
                            <a:pt x="174" y="3"/>
                          </a:lnTo>
                          <a:lnTo>
                            <a:pt x="155" y="15"/>
                          </a:lnTo>
                          <a:lnTo>
                            <a:pt x="140" y="33"/>
                          </a:lnTo>
                          <a:lnTo>
                            <a:pt x="126" y="53"/>
                          </a:lnTo>
                          <a:lnTo>
                            <a:pt x="115" y="75"/>
                          </a:lnTo>
                          <a:lnTo>
                            <a:pt x="106" y="94"/>
                          </a:lnTo>
                          <a:lnTo>
                            <a:pt x="98" y="107"/>
                          </a:lnTo>
                          <a:lnTo>
                            <a:pt x="91" y="112"/>
                          </a:lnTo>
                          <a:lnTo>
                            <a:pt x="84" y="112"/>
                          </a:lnTo>
                          <a:lnTo>
                            <a:pt x="78" y="111"/>
                          </a:lnTo>
                          <a:lnTo>
                            <a:pt x="72" y="109"/>
                          </a:lnTo>
                          <a:lnTo>
                            <a:pt x="66" y="107"/>
                          </a:lnTo>
                          <a:lnTo>
                            <a:pt x="59" y="104"/>
                          </a:lnTo>
                          <a:lnTo>
                            <a:pt x="53" y="101"/>
                          </a:lnTo>
                          <a:lnTo>
                            <a:pt x="46" y="98"/>
                          </a:lnTo>
                          <a:lnTo>
                            <a:pt x="39" y="95"/>
                          </a:lnTo>
                          <a:lnTo>
                            <a:pt x="40" y="95"/>
                          </a:lnTo>
                          <a:lnTo>
                            <a:pt x="42" y="95"/>
                          </a:lnTo>
                          <a:lnTo>
                            <a:pt x="42" y="96"/>
                          </a:lnTo>
                          <a:lnTo>
                            <a:pt x="37" y="99"/>
                          </a:lnTo>
                          <a:close/>
                        </a:path>
                      </a:pathLst>
                    </a:custGeom>
                    <a:solidFill>
                      <a:srgbClr val="0066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82" name="Freeform 24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5011" y="1225"/>
                      <a:ext cx="35" cy="22"/>
                    </a:xfrm>
                    <a:custGeom>
                      <a:avLst/>
                      <a:gdLst>
                        <a:gd name="T0" fmla="*/ 18 w 70"/>
                        <a:gd name="T1" fmla="*/ 10 h 43"/>
                        <a:gd name="T2" fmla="*/ 17 w 70"/>
                        <a:gd name="T3" fmla="*/ 11 h 43"/>
                        <a:gd name="T4" fmla="*/ 16 w 70"/>
                        <a:gd name="T5" fmla="*/ 11 h 43"/>
                        <a:gd name="T6" fmla="*/ 14 w 70"/>
                        <a:gd name="T7" fmla="*/ 11 h 43"/>
                        <a:gd name="T8" fmla="*/ 13 w 70"/>
                        <a:gd name="T9" fmla="*/ 11 h 43"/>
                        <a:gd name="T10" fmla="*/ 12 w 70"/>
                        <a:gd name="T11" fmla="*/ 11 h 43"/>
                        <a:gd name="T12" fmla="*/ 10 w 70"/>
                        <a:gd name="T13" fmla="*/ 11 h 43"/>
                        <a:gd name="T14" fmla="*/ 9 w 70"/>
                        <a:gd name="T15" fmla="*/ 10 h 43"/>
                        <a:gd name="T16" fmla="*/ 7 w 70"/>
                        <a:gd name="T17" fmla="*/ 9 h 43"/>
                        <a:gd name="T18" fmla="*/ 5 w 70"/>
                        <a:gd name="T19" fmla="*/ 8 h 43"/>
                        <a:gd name="T20" fmla="*/ 3 w 70"/>
                        <a:gd name="T21" fmla="*/ 8 h 43"/>
                        <a:gd name="T22" fmla="*/ 2 w 70"/>
                        <a:gd name="T23" fmla="*/ 7 h 43"/>
                        <a:gd name="T24" fmla="*/ 1 w 70"/>
                        <a:gd name="T25" fmla="*/ 5 h 43"/>
                        <a:gd name="T26" fmla="*/ 1 w 70"/>
                        <a:gd name="T27" fmla="*/ 4 h 43"/>
                        <a:gd name="T28" fmla="*/ 1 w 70"/>
                        <a:gd name="T29" fmla="*/ 3 h 43"/>
                        <a:gd name="T30" fmla="*/ 0 w 70"/>
                        <a:gd name="T31" fmla="*/ 3 h 43"/>
                        <a:gd name="T32" fmla="*/ 1 w 70"/>
                        <a:gd name="T33" fmla="*/ 2 h 43"/>
                        <a:gd name="T34" fmla="*/ 1 w 70"/>
                        <a:gd name="T35" fmla="*/ 1 h 43"/>
                        <a:gd name="T36" fmla="*/ 1 w 70"/>
                        <a:gd name="T37" fmla="*/ 1 h 43"/>
                        <a:gd name="T38" fmla="*/ 2 w 70"/>
                        <a:gd name="T39" fmla="*/ 0 h 43"/>
                        <a:gd name="T40" fmla="*/ 3 w 70"/>
                        <a:gd name="T41" fmla="*/ 0 h 43"/>
                        <a:gd name="T42" fmla="*/ 5 w 70"/>
                        <a:gd name="T43" fmla="*/ 0 h 43"/>
                        <a:gd name="T44" fmla="*/ 7 w 70"/>
                        <a:gd name="T45" fmla="*/ 1 h 43"/>
                        <a:gd name="T46" fmla="*/ 9 w 70"/>
                        <a:gd name="T47" fmla="*/ 1 h 43"/>
                        <a:gd name="T48" fmla="*/ 10 w 70"/>
                        <a:gd name="T49" fmla="*/ 2 h 43"/>
                        <a:gd name="T50" fmla="*/ 12 w 70"/>
                        <a:gd name="T51" fmla="*/ 3 h 43"/>
                        <a:gd name="T52" fmla="*/ 13 w 70"/>
                        <a:gd name="T53" fmla="*/ 4 h 43"/>
                        <a:gd name="T54" fmla="*/ 14 w 70"/>
                        <a:gd name="T55" fmla="*/ 5 h 43"/>
                        <a:gd name="T56" fmla="*/ 16 w 70"/>
                        <a:gd name="T57" fmla="*/ 6 h 43"/>
                        <a:gd name="T58" fmla="*/ 17 w 70"/>
                        <a:gd name="T59" fmla="*/ 7 h 43"/>
                        <a:gd name="T60" fmla="*/ 18 w 70"/>
                        <a:gd name="T61" fmla="*/ 8 h 43"/>
                        <a:gd name="T62" fmla="*/ 18 w 70"/>
                        <a:gd name="T63" fmla="*/ 9 h 43"/>
                        <a:gd name="T64" fmla="*/ 18 w 70"/>
                        <a:gd name="T65" fmla="*/ 10 h 43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70"/>
                        <a:gd name="T100" fmla="*/ 0 h 43"/>
                        <a:gd name="T101" fmla="*/ 70 w 70"/>
                        <a:gd name="T102" fmla="*/ 43 h 43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70" h="43">
                          <a:moveTo>
                            <a:pt x="69" y="38"/>
                          </a:moveTo>
                          <a:lnTo>
                            <a:pt x="67" y="41"/>
                          </a:lnTo>
                          <a:lnTo>
                            <a:pt x="64" y="42"/>
                          </a:lnTo>
                          <a:lnTo>
                            <a:pt x="59" y="43"/>
                          </a:lnTo>
                          <a:lnTo>
                            <a:pt x="54" y="43"/>
                          </a:lnTo>
                          <a:lnTo>
                            <a:pt x="48" y="43"/>
                          </a:lnTo>
                          <a:lnTo>
                            <a:pt x="41" y="41"/>
                          </a:lnTo>
                          <a:lnTo>
                            <a:pt x="35" y="39"/>
                          </a:lnTo>
                          <a:lnTo>
                            <a:pt x="28" y="36"/>
                          </a:lnTo>
                          <a:lnTo>
                            <a:pt x="21" y="32"/>
                          </a:lnTo>
                          <a:lnTo>
                            <a:pt x="15" y="29"/>
                          </a:lnTo>
                          <a:lnTo>
                            <a:pt x="10" y="25"/>
                          </a:lnTo>
                          <a:lnTo>
                            <a:pt x="6" y="20"/>
                          </a:lnTo>
                          <a:lnTo>
                            <a:pt x="3" y="16"/>
                          </a:lnTo>
                          <a:lnTo>
                            <a:pt x="1" y="12"/>
                          </a:lnTo>
                          <a:lnTo>
                            <a:pt x="0" y="9"/>
                          </a:lnTo>
                          <a:lnTo>
                            <a:pt x="1" y="5"/>
                          </a:lnTo>
                          <a:lnTo>
                            <a:pt x="3" y="2"/>
                          </a:lnTo>
                          <a:lnTo>
                            <a:pt x="6" y="1"/>
                          </a:lnTo>
                          <a:lnTo>
                            <a:pt x="10" y="0"/>
                          </a:lnTo>
                          <a:lnTo>
                            <a:pt x="15" y="0"/>
                          </a:lnTo>
                          <a:lnTo>
                            <a:pt x="21" y="0"/>
                          </a:lnTo>
                          <a:lnTo>
                            <a:pt x="28" y="2"/>
                          </a:lnTo>
                          <a:lnTo>
                            <a:pt x="34" y="4"/>
                          </a:lnTo>
                          <a:lnTo>
                            <a:pt x="41" y="7"/>
                          </a:lnTo>
                          <a:lnTo>
                            <a:pt x="48" y="11"/>
                          </a:lnTo>
                          <a:lnTo>
                            <a:pt x="54" y="15"/>
                          </a:lnTo>
                          <a:lnTo>
                            <a:pt x="59" y="19"/>
                          </a:lnTo>
                          <a:lnTo>
                            <a:pt x="64" y="23"/>
                          </a:lnTo>
                          <a:lnTo>
                            <a:pt x="67" y="27"/>
                          </a:lnTo>
                          <a:lnTo>
                            <a:pt x="69" y="31"/>
                          </a:lnTo>
                          <a:lnTo>
                            <a:pt x="70" y="35"/>
                          </a:lnTo>
                          <a:lnTo>
                            <a:pt x="69" y="38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pic>
          <p:nvPicPr>
            <p:cNvPr id="9235" name="Picture 244" descr="food_0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36" y="1248"/>
              <a:ext cx="1360" cy="1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6" name="Picture 245" descr="food_0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72" y="1296"/>
              <a:ext cx="1360" cy="1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219" name="Picture 4" descr="коробк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0"/>
            <a:ext cx="1905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5" descr="коробка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20574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6" descr="коробка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181600"/>
            <a:ext cx="1905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7" descr="коробк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5181600"/>
            <a:ext cx="1905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7" name="Picture 15" descr="food_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219200"/>
            <a:ext cx="9398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6" descr="food_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455314">
            <a:off x="3733800" y="2286000"/>
            <a:ext cx="9398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9" name="Picture 17" descr="food_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842174">
            <a:off x="2971800" y="2362200"/>
            <a:ext cx="9398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31" name="Picture 19" descr="food_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14200">
            <a:off x="3048000" y="1905000"/>
            <a:ext cx="9398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33" name="Picture 21" descr="food_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49246">
            <a:off x="5334000" y="914400"/>
            <a:ext cx="9398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34" name="Picture 22" descr="food_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000772">
            <a:off x="4495800" y="2438400"/>
            <a:ext cx="9398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35" name="Picture 23" descr="food_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43202">
            <a:off x="4343400" y="1600200"/>
            <a:ext cx="9398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36" name="Picture 24" descr="food_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41210">
            <a:off x="4191000" y="2057400"/>
            <a:ext cx="9398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39" name="Picture 27" descr="food_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92940">
            <a:off x="5410200" y="2209800"/>
            <a:ext cx="9398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1143000" y="3810000"/>
            <a:ext cx="7620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000" b="1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Разложите в 4 коробки                  11 яблок, сделайте рисунок к задаче и решите её.</a:t>
            </a:r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1143000" y="4191000"/>
            <a:ext cx="7162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6600" b="1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 : 4 = 2 (ост. 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56069E-6 L 0.35695 0.58636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" y="2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48555E-6 L 0.38195 0.4975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2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9.82659E-7 L -0.57639 -0.27931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" y="-1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50289E-6 L -0.51805 -0.07954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" y="-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5087E-6 L 0.52361 -0.29041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" y="-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89017E-6 L 0.35694 -0.22381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" y="-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04624E-6 L -0.29305 0.50867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81503E-6 L -0.43473 0.43099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" y="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40" grpId="0"/>
      <p:bldP spid="389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60" name="Group 96"/>
          <p:cNvGraphicFramePr>
            <a:graphicFrameLocks noGrp="1"/>
          </p:cNvGraphicFramePr>
          <p:nvPr>
            <p:ph/>
          </p:nvPr>
        </p:nvGraphicFramePr>
        <p:xfrm>
          <a:off x="457200" y="304800"/>
          <a:ext cx="8153400" cy="4053840"/>
        </p:xfrm>
        <a:graphic>
          <a:graphicData uri="http://schemas.openxmlformats.org/drawingml/2006/table">
            <a:tbl>
              <a:tblPr/>
              <a:tblGrid>
                <a:gridCol w="1358900"/>
                <a:gridCol w="1358900"/>
                <a:gridCol w="1358900"/>
                <a:gridCol w="1358900"/>
                <a:gridCol w="1358900"/>
                <a:gridCol w="1358900"/>
              </a:tblGrid>
              <a:tr h="1035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8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8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8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8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8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8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8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8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8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8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8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18" name="Text Box 54"/>
          <p:cNvSpPr txBox="1">
            <a:spLocks noChangeArrowheads="1"/>
          </p:cNvSpPr>
          <p:nvPr/>
        </p:nvSpPr>
        <p:spPr bwMode="auto">
          <a:xfrm>
            <a:off x="1905000" y="2895600"/>
            <a:ext cx="1219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0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6919" name="Text Box 55"/>
          <p:cNvSpPr txBox="1">
            <a:spLocks noChangeArrowheads="1"/>
          </p:cNvSpPr>
          <p:nvPr/>
        </p:nvSpPr>
        <p:spPr bwMode="auto">
          <a:xfrm>
            <a:off x="1905000" y="1524000"/>
            <a:ext cx="1219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000" b="1" i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36920" name="Text Box 56"/>
          <p:cNvSpPr txBox="1">
            <a:spLocks noChangeArrowheads="1"/>
          </p:cNvSpPr>
          <p:nvPr/>
        </p:nvSpPr>
        <p:spPr bwMode="auto">
          <a:xfrm>
            <a:off x="609600" y="1524000"/>
            <a:ext cx="1219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000" b="1" i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6961" name="Text Box 97"/>
          <p:cNvSpPr txBox="1">
            <a:spLocks noChangeArrowheads="1"/>
          </p:cNvSpPr>
          <p:nvPr/>
        </p:nvSpPr>
        <p:spPr bwMode="auto">
          <a:xfrm>
            <a:off x="685800" y="4648200"/>
            <a:ext cx="8077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При делении с остатком, </a:t>
            </a:r>
            <a:endParaRPr lang="ru-RU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подбирается 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наибольшее до </a:t>
            </a:r>
            <a:r>
              <a:rPr lang="ru-RU" sz="32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делимого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число, которое делится на </a:t>
            </a:r>
            <a:r>
              <a:rPr lang="ru-RU" sz="32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делитель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36962" name="AutoShape 98"/>
          <p:cNvSpPr>
            <a:spLocks noChangeArrowheads="1"/>
          </p:cNvSpPr>
          <p:nvPr/>
        </p:nvSpPr>
        <p:spPr bwMode="auto">
          <a:xfrm rot="-1233961">
            <a:off x="2122488" y="1998663"/>
            <a:ext cx="4038600" cy="717550"/>
          </a:xfrm>
          <a:prstGeom prst="curvedUpArrow">
            <a:avLst>
              <a:gd name="adj1" fmla="val 37392"/>
              <a:gd name="adj2" fmla="val 149958"/>
              <a:gd name="adj3" fmla="val 483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963" name="Text Box 99"/>
          <p:cNvSpPr txBox="1">
            <a:spLocks noChangeArrowheads="1"/>
          </p:cNvSpPr>
          <p:nvPr/>
        </p:nvSpPr>
        <p:spPr bwMode="auto">
          <a:xfrm>
            <a:off x="7315200" y="304800"/>
            <a:ext cx="1219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000" b="1" i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36964" name="Text Box 100"/>
          <p:cNvSpPr txBox="1">
            <a:spLocks noChangeArrowheads="1"/>
          </p:cNvSpPr>
          <p:nvPr/>
        </p:nvSpPr>
        <p:spPr bwMode="auto">
          <a:xfrm>
            <a:off x="2895600" y="2895600"/>
            <a:ext cx="3429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0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6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6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4" presetClass="exit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36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36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36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6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369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6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18" grpId="0"/>
      <p:bldP spid="36919" grpId="0"/>
      <p:bldP spid="36920" grpId="0"/>
      <p:bldP spid="36962" grpId="0" animBg="1"/>
      <p:bldP spid="36962" grpId="1" animBg="1"/>
      <p:bldP spid="36963" grpId="0"/>
      <p:bldP spid="3696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225</Words>
  <Application>Microsoft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Wingdings</vt:lpstr>
      <vt:lpstr>Calibri</vt:lpstr>
      <vt:lpstr>Tahoma</vt:lpstr>
      <vt:lpstr>Тема Office</vt:lpstr>
      <vt:lpstr>«Деление с остатком»</vt:lpstr>
      <vt:lpstr>Слайд 2</vt:lpstr>
      <vt:lpstr>ПРАВИЛО 1:</vt:lpstr>
      <vt:lpstr>ПРАВИЛО 2: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Е.Н.Каменева</dc:creator>
  <cp:lastModifiedBy>uservdvc</cp:lastModifiedBy>
  <cp:revision>12</cp:revision>
  <cp:lastPrinted>1601-01-01T00:00:00Z</cp:lastPrinted>
  <dcterms:created xsi:type="dcterms:W3CDTF">1601-01-01T00:00:00Z</dcterms:created>
  <dcterms:modified xsi:type="dcterms:W3CDTF">2014-11-22T06:51:49Z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