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ЛЕКСИЧЕСКАЯ ТЕМА «ДОМ»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7650" name="Picture 2" descr="http://im0-tub-ru.yandex.net/i?id=365021254-3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2500330" cy="3000396"/>
          </a:xfrm>
          <a:prstGeom prst="rect">
            <a:avLst/>
          </a:prstGeom>
          <a:noFill/>
        </p:spPr>
      </p:pic>
      <p:pic>
        <p:nvPicPr>
          <p:cNvPr id="27652" name="Picture 4" descr="http://im2-tub-ru.yandex.net/i?id=377434968-2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428736"/>
            <a:ext cx="2171706" cy="2928958"/>
          </a:xfrm>
          <a:prstGeom prst="rect">
            <a:avLst/>
          </a:prstGeom>
          <a:noFill/>
        </p:spPr>
      </p:pic>
      <p:pic>
        <p:nvPicPr>
          <p:cNvPr id="27654" name="Picture 6" descr="http://im5-tub-ru.yandex.net/i?id=102553873-15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1571612"/>
            <a:ext cx="3357586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m4-tub-ru.yandex.net/i?id=266437232-0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00042"/>
            <a:ext cx="3214710" cy="3071834"/>
          </a:xfrm>
          <a:prstGeom prst="rect">
            <a:avLst/>
          </a:prstGeom>
          <a:noFill/>
        </p:spPr>
      </p:pic>
      <p:pic>
        <p:nvPicPr>
          <p:cNvPr id="28676" name="Picture 4" descr="http://im4-tub-ru.yandex.net/i?id=434306416-2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428604"/>
            <a:ext cx="3857652" cy="3071834"/>
          </a:xfrm>
          <a:prstGeom prst="rect">
            <a:avLst/>
          </a:prstGeom>
          <a:noFill/>
        </p:spPr>
      </p:pic>
      <p:pic>
        <p:nvPicPr>
          <p:cNvPr id="28678" name="Picture 6" descr="http://im4-tub-ru.yandex.net/i?id=439389201-53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3429000"/>
            <a:ext cx="3429024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Название жилищ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9698" name="Picture 2" descr="http://partner.orfey.net/upload/iblock/e4a/aosamux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3690940" cy="4500594"/>
          </a:xfrm>
          <a:prstGeom prst="rect">
            <a:avLst/>
          </a:prstGeom>
          <a:noFill/>
        </p:spPr>
      </p:pic>
      <p:pic>
        <p:nvPicPr>
          <p:cNvPr id="29700" name="Picture 4" descr="http://im5-tub-ru.yandex.net/i?id=64940869-2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643050"/>
            <a:ext cx="4000528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Дворец.   Землянка.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http://im3-tub-ru.yandex.net/i?id=160258308-5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4071966" cy="4929222"/>
          </a:xfrm>
          <a:prstGeom prst="rect">
            <a:avLst/>
          </a:prstGeom>
          <a:noFill/>
        </p:spPr>
      </p:pic>
      <p:pic>
        <p:nvPicPr>
          <p:cNvPr id="31748" name="Picture 4" descr="http://im6-tub-ru.yandex.net/i?id=518061422-3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214422"/>
            <a:ext cx="4071966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Хата    Чум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2770" name="Picture 2" descr="http://im0-tub-ru.yandex.net/i?id=158884237-2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4214842" cy="4572032"/>
          </a:xfrm>
          <a:prstGeom prst="rect">
            <a:avLst/>
          </a:prstGeom>
          <a:noFill/>
        </p:spPr>
      </p:pic>
      <p:pic>
        <p:nvPicPr>
          <p:cNvPr id="34818" name="Picture 2" descr="http://im8-tub-ru.yandex.net/i?id=384109046-5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571612"/>
            <a:ext cx="4071966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0-tub-ru.yandex.net/i?id=366469432-0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8604"/>
            <a:ext cx="7572428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Пальчиковая гимнастика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Дом стоит с трубой и крышей,</a:t>
            </a:r>
          </a:p>
          <a:p>
            <a:pPr>
              <a:buNone/>
            </a:pPr>
            <a:r>
              <a:rPr lang="ru-RU" b="1" dirty="0" smtClean="0"/>
              <a:t>На балкон гулять я вышел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http://im8-tub-ru.yandex.net/i?id=555173091-1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643050"/>
            <a:ext cx="4143404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3-tub-ru.yandex.net/i?id=407754345-4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14356"/>
            <a:ext cx="3429024" cy="2714644"/>
          </a:xfrm>
          <a:prstGeom prst="rect">
            <a:avLst/>
          </a:prstGeom>
          <a:noFill/>
        </p:spPr>
      </p:pic>
      <p:pic>
        <p:nvPicPr>
          <p:cNvPr id="19460" name="Picture 4" descr="http://im4-tub-ru.yandex.net/i?id=137457292-0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214554"/>
            <a:ext cx="4143404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4-tub-ru.yandex.net/i?id=245094248-5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8001056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8-tub-ru.yandex.net/i?id=138416093-44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1876425" cy="1428750"/>
          </a:xfrm>
          <a:prstGeom prst="rect">
            <a:avLst/>
          </a:prstGeom>
          <a:noFill/>
        </p:spPr>
      </p:pic>
      <p:pic>
        <p:nvPicPr>
          <p:cNvPr id="23556" name="Picture 4" descr="http://fc06.deviantart.net/fs27/i/2008/093/1/b/A_Brick_Wall_by_RoCkBiGdAv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500174"/>
            <a:ext cx="3690910" cy="2928958"/>
          </a:xfrm>
          <a:prstGeom prst="rect">
            <a:avLst/>
          </a:prstGeom>
          <a:noFill/>
        </p:spPr>
      </p:pic>
      <p:pic>
        <p:nvPicPr>
          <p:cNvPr id="23558" name="Picture 6" descr="http://im2-tub-ru.yandex.net/i?id=304156986-30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4500546"/>
            <a:ext cx="2928958" cy="2357454"/>
          </a:xfrm>
          <a:prstGeom prst="rect">
            <a:avLst/>
          </a:prstGeom>
          <a:noFill/>
        </p:spPr>
      </p:pic>
      <p:pic>
        <p:nvPicPr>
          <p:cNvPr id="23560" name="Picture 8" descr="http://im4-tub-ru.yandex.net/i?id=560709349-58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2000240"/>
            <a:ext cx="2571768" cy="2428892"/>
          </a:xfrm>
          <a:prstGeom prst="rect">
            <a:avLst/>
          </a:prstGeom>
          <a:noFill/>
        </p:spPr>
      </p:pic>
      <p:pic>
        <p:nvPicPr>
          <p:cNvPr id="23562" name="Picture 10" descr="http://im2-tub-ru.yandex.net/i?id=131040961-21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3214686"/>
            <a:ext cx="1400175" cy="1428750"/>
          </a:xfrm>
          <a:prstGeom prst="rect">
            <a:avLst/>
          </a:prstGeom>
          <a:noFill/>
        </p:spPr>
      </p:pic>
      <p:pic>
        <p:nvPicPr>
          <p:cNvPr id="23564" name="Picture 12" descr="http://im0-tub-ru.yandex.net/i?id=100030428-34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786" y="4714884"/>
            <a:ext cx="2071702" cy="1714502"/>
          </a:xfrm>
          <a:prstGeom prst="rect">
            <a:avLst/>
          </a:prstGeom>
          <a:noFill/>
        </p:spPr>
      </p:pic>
      <p:pic>
        <p:nvPicPr>
          <p:cNvPr id="23566" name="Picture 14" descr="http://im3-tub-ru.yandex.net/i?id=121206929-38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71736" y="214290"/>
            <a:ext cx="2928958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2-tub-ru.yandex.net/i?id=149500660-6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571480"/>
            <a:ext cx="6643734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Ванная</a:t>
            </a:r>
            <a:endParaRPr lang="ru-RU" dirty="0"/>
          </a:p>
        </p:txBody>
      </p:sp>
      <p:pic>
        <p:nvPicPr>
          <p:cNvPr id="25602" name="Picture 2" descr="http://im3-tub-ru.yandex.net/i?id=400573950-6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736"/>
            <a:ext cx="6357982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Кладовая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6626" name="Picture 2" descr="http://im5-tub-ru.yandex.net/i?id=125738666-1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736"/>
            <a:ext cx="7358114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31</Words>
  <PresentationFormat>Экран (4:3)</PresentationFormat>
  <Paragraphs>10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ЛЕКСИЧЕСКАЯ ТЕМА «ДОМ»</vt:lpstr>
      <vt:lpstr>Слайд 2</vt:lpstr>
      <vt:lpstr>Пальчиковая гимнастика</vt:lpstr>
      <vt:lpstr>Слайд 4</vt:lpstr>
      <vt:lpstr>Слайд 5</vt:lpstr>
      <vt:lpstr>Слайд 6</vt:lpstr>
      <vt:lpstr>Слайд 7</vt:lpstr>
      <vt:lpstr>Ванная</vt:lpstr>
      <vt:lpstr>Кладовая</vt:lpstr>
      <vt:lpstr>Профессии</vt:lpstr>
      <vt:lpstr>Слайд 11</vt:lpstr>
      <vt:lpstr>Название жилищ</vt:lpstr>
      <vt:lpstr>Дворец.   Землянка.</vt:lpstr>
      <vt:lpstr>Хата    Чум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ЛЕКСИЧЕСКАЯ ТЕМА «ДОМ»</dc:title>
  <dc:creator>Привет</dc:creator>
  <cp:lastModifiedBy>Привет</cp:lastModifiedBy>
  <cp:revision>7</cp:revision>
  <dcterms:created xsi:type="dcterms:W3CDTF">2013-01-17T08:35:44Z</dcterms:created>
  <dcterms:modified xsi:type="dcterms:W3CDTF">2013-01-17T09:45:00Z</dcterms:modified>
</cp:coreProperties>
</file>