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8" r:id="rId3"/>
    <p:sldId id="305" r:id="rId4"/>
    <p:sldId id="306" r:id="rId5"/>
    <p:sldId id="304" r:id="rId6"/>
    <p:sldId id="307" r:id="rId7"/>
    <p:sldId id="308" r:id="rId8"/>
    <p:sldId id="309" r:id="rId9"/>
    <p:sldId id="31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9DFC2-050F-4772-9D92-A154AC57E59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1D4D92-CAD8-49CC-B3CF-5952462F3950}">
      <dgm:prSet phldrT="[Текст]"/>
      <dgm:spPr>
        <a:solidFill>
          <a:srgbClr val="00FF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Подготовительный этап</a:t>
          </a:r>
          <a:endParaRPr lang="ru-RU" dirty="0">
            <a:solidFill>
              <a:schemeClr val="tx1"/>
            </a:solidFill>
          </a:endParaRPr>
        </a:p>
      </dgm:t>
    </dgm:pt>
    <dgm:pt modelId="{66C5567D-5CFC-414A-B5C7-87617DD0EC4E}" type="parTrans" cxnId="{0AD45B9A-35F6-4021-83E8-638922858B04}">
      <dgm:prSet/>
      <dgm:spPr/>
      <dgm:t>
        <a:bodyPr/>
        <a:lstStyle/>
        <a:p>
          <a:endParaRPr lang="ru-RU"/>
        </a:p>
      </dgm:t>
    </dgm:pt>
    <dgm:pt modelId="{F9A4AA61-B6E1-4E8C-9ABE-FD8C3B4F9CBF}" type="sibTrans" cxnId="{0AD45B9A-35F6-4021-83E8-638922858B04}">
      <dgm:prSet/>
      <dgm:spPr/>
      <dgm:t>
        <a:bodyPr/>
        <a:lstStyle/>
        <a:p>
          <a:endParaRPr lang="ru-RU"/>
        </a:p>
      </dgm:t>
    </dgm:pt>
    <dgm:pt modelId="{D6EB8D2A-AE09-4795-A593-B2C61AD49A26}">
      <dgm:prSet phldrT="[Текст]"/>
      <dgm:spPr>
        <a:solidFill>
          <a:srgbClr val="FF66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Практический этап</a:t>
          </a:r>
          <a:endParaRPr lang="ru-RU" dirty="0">
            <a:solidFill>
              <a:schemeClr val="tx1"/>
            </a:solidFill>
          </a:endParaRPr>
        </a:p>
      </dgm:t>
    </dgm:pt>
    <dgm:pt modelId="{656EC2B8-3074-4DFE-9AF8-D34E5C454970}" type="parTrans" cxnId="{F9D739E7-68B5-4C60-8C11-E0D57725AA07}">
      <dgm:prSet/>
      <dgm:spPr/>
      <dgm:t>
        <a:bodyPr/>
        <a:lstStyle/>
        <a:p>
          <a:endParaRPr lang="ru-RU"/>
        </a:p>
      </dgm:t>
    </dgm:pt>
    <dgm:pt modelId="{8E3C4452-2751-48A7-AB63-01046BE90B2D}" type="sibTrans" cxnId="{F9D739E7-68B5-4C60-8C11-E0D57725AA07}">
      <dgm:prSet/>
      <dgm:spPr/>
      <dgm:t>
        <a:bodyPr/>
        <a:lstStyle/>
        <a:p>
          <a:endParaRPr lang="ru-RU"/>
        </a:p>
      </dgm:t>
    </dgm:pt>
    <dgm:pt modelId="{2F4447CB-9F65-42BE-AE50-34C11CDD7C54}">
      <dgm:prSet phldrT="[Текст]"/>
      <dgm:spPr>
        <a:solidFill>
          <a:srgbClr val="66FF3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Заключительный этап</a:t>
          </a:r>
          <a:endParaRPr lang="ru-RU" dirty="0">
            <a:solidFill>
              <a:schemeClr val="tx1"/>
            </a:solidFill>
          </a:endParaRPr>
        </a:p>
      </dgm:t>
    </dgm:pt>
    <dgm:pt modelId="{5A4A97AB-4CEB-4348-BBD2-5AEAC72EF168}" type="parTrans" cxnId="{6CFD7309-2DF2-4A2B-8CC3-8174966742A4}">
      <dgm:prSet/>
      <dgm:spPr/>
      <dgm:t>
        <a:bodyPr/>
        <a:lstStyle/>
        <a:p>
          <a:endParaRPr lang="ru-RU"/>
        </a:p>
      </dgm:t>
    </dgm:pt>
    <dgm:pt modelId="{6E8C81C5-46D8-42AB-9B99-E34637005145}" type="sibTrans" cxnId="{6CFD7309-2DF2-4A2B-8CC3-8174966742A4}">
      <dgm:prSet/>
      <dgm:spPr/>
      <dgm:t>
        <a:bodyPr/>
        <a:lstStyle/>
        <a:p>
          <a:endParaRPr lang="ru-RU"/>
        </a:p>
      </dgm:t>
    </dgm:pt>
    <dgm:pt modelId="{44AD7682-D285-477A-8B07-2727F87BF0BC}" type="pres">
      <dgm:prSet presAssocID="{4B89DFC2-050F-4772-9D92-A154AC57E5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E3DDF-7BF5-4336-949A-2CC8E3EB322C}" type="pres">
      <dgm:prSet presAssocID="{E81D4D92-CAD8-49CC-B3CF-5952462F3950}" presName="parentLin" presStyleCnt="0"/>
      <dgm:spPr/>
    </dgm:pt>
    <dgm:pt modelId="{94884FC1-8A8D-4B02-9EFA-7A20F402DEE9}" type="pres">
      <dgm:prSet presAssocID="{E81D4D92-CAD8-49CC-B3CF-5952462F395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319870C-9336-47C5-8722-42D55F1FB3FB}" type="pres">
      <dgm:prSet presAssocID="{E81D4D92-CAD8-49CC-B3CF-5952462F3950}" presName="parentText" presStyleLbl="node1" presStyleIdx="0" presStyleCnt="3" custLinFactNeighborX="5263" custLinFactNeighborY="2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FA5AB-C7A7-4E27-8B27-BA53D9BF7EAE}" type="pres">
      <dgm:prSet presAssocID="{E81D4D92-CAD8-49CC-B3CF-5952462F3950}" presName="negativeSpace" presStyleCnt="0"/>
      <dgm:spPr/>
    </dgm:pt>
    <dgm:pt modelId="{ACAB90FC-8A2A-4718-A12A-EABA7B63E197}" type="pres">
      <dgm:prSet presAssocID="{E81D4D92-CAD8-49CC-B3CF-5952462F3950}" presName="childText" presStyleLbl="conFgAcc1" presStyleIdx="0" presStyleCnt="3" custLinFactNeighborY="45290">
        <dgm:presLayoutVars>
          <dgm:bulletEnabled val="1"/>
        </dgm:presLayoutVars>
      </dgm:prSet>
      <dgm:spPr/>
    </dgm:pt>
    <dgm:pt modelId="{F0D27528-8E7E-4EEB-9269-72AFB5F81FEE}" type="pres">
      <dgm:prSet presAssocID="{F9A4AA61-B6E1-4E8C-9ABE-FD8C3B4F9CBF}" presName="spaceBetweenRectangles" presStyleCnt="0"/>
      <dgm:spPr/>
    </dgm:pt>
    <dgm:pt modelId="{3E65C9AC-3461-4B87-88DF-B13F7CC46666}" type="pres">
      <dgm:prSet presAssocID="{D6EB8D2A-AE09-4795-A593-B2C61AD49A26}" presName="parentLin" presStyleCnt="0"/>
      <dgm:spPr/>
    </dgm:pt>
    <dgm:pt modelId="{3D41BD4F-28D3-46BE-9D8C-88A15440A20F}" type="pres">
      <dgm:prSet presAssocID="{D6EB8D2A-AE09-4795-A593-B2C61AD49A2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9D81A3-F5A1-40EC-A61E-EFC406A918AE}" type="pres">
      <dgm:prSet presAssocID="{D6EB8D2A-AE09-4795-A593-B2C61AD49A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EF7A-8DFB-4623-BE83-9C061B1D309B}" type="pres">
      <dgm:prSet presAssocID="{D6EB8D2A-AE09-4795-A593-B2C61AD49A26}" presName="negativeSpace" presStyleCnt="0"/>
      <dgm:spPr/>
    </dgm:pt>
    <dgm:pt modelId="{16CB2A49-35A7-4736-B4C5-AC9B811248E3}" type="pres">
      <dgm:prSet presAssocID="{D6EB8D2A-AE09-4795-A593-B2C61AD49A26}" presName="childText" presStyleLbl="conFgAcc1" presStyleIdx="1" presStyleCnt="3" custLinFactNeighborX="781" custLinFactNeighborY="96667">
        <dgm:presLayoutVars>
          <dgm:bulletEnabled val="1"/>
        </dgm:presLayoutVars>
      </dgm:prSet>
      <dgm:spPr/>
    </dgm:pt>
    <dgm:pt modelId="{C4CEB350-CC22-4311-85E6-3E11297635B6}" type="pres">
      <dgm:prSet presAssocID="{8E3C4452-2751-48A7-AB63-01046BE90B2D}" presName="spaceBetweenRectangles" presStyleCnt="0"/>
      <dgm:spPr/>
    </dgm:pt>
    <dgm:pt modelId="{8921ED9F-757C-4FE6-AD3C-1E6A1BE75038}" type="pres">
      <dgm:prSet presAssocID="{2F4447CB-9F65-42BE-AE50-34C11CDD7C54}" presName="parentLin" presStyleCnt="0"/>
      <dgm:spPr/>
    </dgm:pt>
    <dgm:pt modelId="{171693E0-AF23-4132-BFE2-576DC15D3205}" type="pres">
      <dgm:prSet presAssocID="{2F4447CB-9F65-42BE-AE50-34C11CDD7C5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67D9246-EDD0-4FFB-BFB5-1727C9FA02F1}" type="pres">
      <dgm:prSet presAssocID="{2F4447CB-9F65-42BE-AE50-34C11CDD7C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D9205-4E01-4299-BAD1-AB42F619F2C3}" type="pres">
      <dgm:prSet presAssocID="{2F4447CB-9F65-42BE-AE50-34C11CDD7C54}" presName="negativeSpace" presStyleCnt="0"/>
      <dgm:spPr/>
    </dgm:pt>
    <dgm:pt modelId="{E3054755-0F3B-49C9-8258-E0E15893B896}" type="pres">
      <dgm:prSet presAssocID="{2F4447CB-9F65-42BE-AE50-34C11CDD7C54}" presName="childText" presStyleLbl="conFgAcc1" presStyleIdx="2" presStyleCnt="3" custLinFactY="47338" custLinFactNeighborX="-391" custLinFactNeighborY="100000">
        <dgm:presLayoutVars>
          <dgm:bulletEnabled val="1"/>
        </dgm:presLayoutVars>
      </dgm:prSet>
      <dgm:spPr/>
    </dgm:pt>
  </dgm:ptLst>
  <dgm:cxnLst>
    <dgm:cxn modelId="{437CB5C0-F100-4E63-BC30-15DB8DC2FC5E}" type="presOf" srcId="{D6EB8D2A-AE09-4795-A593-B2C61AD49A26}" destId="{7E9D81A3-F5A1-40EC-A61E-EFC406A918AE}" srcOrd="1" destOrd="0" presId="urn:microsoft.com/office/officeart/2005/8/layout/list1"/>
    <dgm:cxn modelId="{6CFD7309-2DF2-4A2B-8CC3-8174966742A4}" srcId="{4B89DFC2-050F-4772-9D92-A154AC57E599}" destId="{2F4447CB-9F65-42BE-AE50-34C11CDD7C54}" srcOrd="2" destOrd="0" parTransId="{5A4A97AB-4CEB-4348-BBD2-5AEAC72EF168}" sibTransId="{6E8C81C5-46D8-42AB-9B99-E34637005145}"/>
    <dgm:cxn modelId="{0AD45B9A-35F6-4021-83E8-638922858B04}" srcId="{4B89DFC2-050F-4772-9D92-A154AC57E599}" destId="{E81D4D92-CAD8-49CC-B3CF-5952462F3950}" srcOrd="0" destOrd="0" parTransId="{66C5567D-5CFC-414A-B5C7-87617DD0EC4E}" sibTransId="{F9A4AA61-B6E1-4E8C-9ABE-FD8C3B4F9CBF}"/>
    <dgm:cxn modelId="{94A1E2D0-3BC7-484F-BE2A-7FE2571B937E}" type="presOf" srcId="{4B89DFC2-050F-4772-9D92-A154AC57E599}" destId="{44AD7682-D285-477A-8B07-2727F87BF0BC}" srcOrd="0" destOrd="0" presId="urn:microsoft.com/office/officeart/2005/8/layout/list1"/>
    <dgm:cxn modelId="{448C6ED9-1FFB-4310-B985-456A78845893}" type="presOf" srcId="{2F4447CB-9F65-42BE-AE50-34C11CDD7C54}" destId="{171693E0-AF23-4132-BFE2-576DC15D3205}" srcOrd="0" destOrd="0" presId="urn:microsoft.com/office/officeart/2005/8/layout/list1"/>
    <dgm:cxn modelId="{EF22CFAF-65D8-438C-8FA5-D223099BB308}" type="presOf" srcId="{2F4447CB-9F65-42BE-AE50-34C11CDD7C54}" destId="{967D9246-EDD0-4FFB-BFB5-1727C9FA02F1}" srcOrd="1" destOrd="0" presId="urn:microsoft.com/office/officeart/2005/8/layout/list1"/>
    <dgm:cxn modelId="{516A753E-7F34-4063-A669-D7525C2D42AD}" type="presOf" srcId="{E81D4D92-CAD8-49CC-B3CF-5952462F3950}" destId="{94884FC1-8A8D-4B02-9EFA-7A20F402DEE9}" srcOrd="0" destOrd="0" presId="urn:microsoft.com/office/officeart/2005/8/layout/list1"/>
    <dgm:cxn modelId="{4AAEFF38-E9B8-41C1-9F4A-92900BD58A1D}" type="presOf" srcId="{D6EB8D2A-AE09-4795-A593-B2C61AD49A26}" destId="{3D41BD4F-28D3-46BE-9D8C-88A15440A20F}" srcOrd="0" destOrd="0" presId="urn:microsoft.com/office/officeart/2005/8/layout/list1"/>
    <dgm:cxn modelId="{F9D739E7-68B5-4C60-8C11-E0D57725AA07}" srcId="{4B89DFC2-050F-4772-9D92-A154AC57E599}" destId="{D6EB8D2A-AE09-4795-A593-B2C61AD49A26}" srcOrd="1" destOrd="0" parTransId="{656EC2B8-3074-4DFE-9AF8-D34E5C454970}" sibTransId="{8E3C4452-2751-48A7-AB63-01046BE90B2D}"/>
    <dgm:cxn modelId="{1A20F8AE-F7D5-40CC-A633-D156B03CE03F}" type="presOf" srcId="{E81D4D92-CAD8-49CC-B3CF-5952462F3950}" destId="{C319870C-9336-47C5-8722-42D55F1FB3FB}" srcOrd="1" destOrd="0" presId="urn:microsoft.com/office/officeart/2005/8/layout/list1"/>
    <dgm:cxn modelId="{00E07319-8102-476B-A3A4-2B4B21258507}" type="presParOf" srcId="{44AD7682-D285-477A-8B07-2727F87BF0BC}" destId="{B16E3DDF-7BF5-4336-949A-2CC8E3EB322C}" srcOrd="0" destOrd="0" presId="urn:microsoft.com/office/officeart/2005/8/layout/list1"/>
    <dgm:cxn modelId="{FC3FA96B-0067-4F7B-9964-00AFCD31DCDA}" type="presParOf" srcId="{B16E3DDF-7BF5-4336-949A-2CC8E3EB322C}" destId="{94884FC1-8A8D-4B02-9EFA-7A20F402DEE9}" srcOrd="0" destOrd="0" presId="urn:microsoft.com/office/officeart/2005/8/layout/list1"/>
    <dgm:cxn modelId="{A7C7B7DE-CDF2-40FF-B7BA-BDE51E753216}" type="presParOf" srcId="{B16E3DDF-7BF5-4336-949A-2CC8E3EB322C}" destId="{C319870C-9336-47C5-8722-42D55F1FB3FB}" srcOrd="1" destOrd="0" presId="urn:microsoft.com/office/officeart/2005/8/layout/list1"/>
    <dgm:cxn modelId="{9647D76A-47BE-42CD-8D9E-5A561509A087}" type="presParOf" srcId="{44AD7682-D285-477A-8B07-2727F87BF0BC}" destId="{BB4FA5AB-C7A7-4E27-8B27-BA53D9BF7EAE}" srcOrd="1" destOrd="0" presId="urn:microsoft.com/office/officeart/2005/8/layout/list1"/>
    <dgm:cxn modelId="{B034B487-8B3C-49AF-A38C-3E490F508218}" type="presParOf" srcId="{44AD7682-D285-477A-8B07-2727F87BF0BC}" destId="{ACAB90FC-8A2A-4718-A12A-EABA7B63E197}" srcOrd="2" destOrd="0" presId="urn:microsoft.com/office/officeart/2005/8/layout/list1"/>
    <dgm:cxn modelId="{244B0F36-3430-42B2-9312-65083A99FBE3}" type="presParOf" srcId="{44AD7682-D285-477A-8B07-2727F87BF0BC}" destId="{F0D27528-8E7E-4EEB-9269-72AFB5F81FEE}" srcOrd="3" destOrd="0" presId="urn:microsoft.com/office/officeart/2005/8/layout/list1"/>
    <dgm:cxn modelId="{BB8ED5BA-A600-4515-8A22-EB78667D4564}" type="presParOf" srcId="{44AD7682-D285-477A-8B07-2727F87BF0BC}" destId="{3E65C9AC-3461-4B87-88DF-B13F7CC46666}" srcOrd="4" destOrd="0" presId="urn:microsoft.com/office/officeart/2005/8/layout/list1"/>
    <dgm:cxn modelId="{4E873042-7B85-426D-813A-F04BCC133F6C}" type="presParOf" srcId="{3E65C9AC-3461-4B87-88DF-B13F7CC46666}" destId="{3D41BD4F-28D3-46BE-9D8C-88A15440A20F}" srcOrd="0" destOrd="0" presId="urn:microsoft.com/office/officeart/2005/8/layout/list1"/>
    <dgm:cxn modelId="{03D8E275-0158-4EAC-9710-C751F038AB40}" type="presParOf" srcId="{3E65C9AC-3461-4B87-88DF-B13F7CC46666}" destId="{7E9D81A3-F5A1-40EC-A61E-EFC406A918AE}" srcOrd="1" destOrd="0" presId="urn:microsoft.com/office/officeart/2005/8/layout/list1"/>
    <dgm:cxn modelId="{9949704C-3CC2-4717-AE1B-7CE2D7C61134}" type="presParOf" srcId="{44AD7682-D285-477A-8B07-2727F87BF0BC}" destId="{F4D0EF7A-8DFB-4623-BE83-9C061B1D309B}" srcOrd="5" destOrd="0" presId="urn:microsoft.com/office/officeart/2005/8/layout/list1"/>
    <dgm:cxn modelId="{6EE06590-BE8C-45B5-90D7-DFC967E49964}" type="presParOf" srcId="{44AD7682-D285-477A-8B07-2727F87BF0BC}" destId="{16CB2A49-35A7-4736-B4C5-AC9B811248E3}" srcOrd="6" destOrd="0" presId="urn:microsoft.com/office/officeart/2005/8/layout/list1"/>
    <dgm:cxn modelId="{C03F26A9-9269-4FC0-8E68-C34ED73FF862}" type="presParOf" srcId="{44AD7682-D285-477A-8B07-2727F87BF0BC}" destId="{C4CEB350-CC22-4311-85E6-3E11297635B6}" srcOrd="7" destOrd="0" presId="urn:microsoft.com/office/officeart/2005/8/layout/list1"/>
    <dgm:cxn modelId="{BC975713-0AC6-4808-B273-135864584F6B}" type="presParOf" srcId="{44AD7682-D285-477A-8B07-2727F87BF0BC}" destId="{8921ED9F-757C-4FE6-AD3C-1E6A1BE75038}" srcOrd="8" destOrd="0" presId="urn:microsoft.com/office/officeart/2005/8/layout/list1"/>
    <dgm:cxn modelId="{11B27B01-A00B-423E-B712-BD5DD2BF2D04}" type="presParOf" srcId="{8921ED9F-757C-4FE6-AD3C-1E6A1BE75038}" destId="{171693E0-AF23-4132-BFE2-576DC15D3205}" srcOrd="0" destOrd="0" presId="urn:microsoft.com/office/officeart/2005/8/layout/list1"/>
    <dgm:cxn modelId="{BCF2D91C-3232-43B7-B408-EA2F44963FF9}" type="presParOf" srcId="{8921ED9F-757C-4FE6-AD3C-1E6A1BE75038}" destId="{967D9246-EDD0-4FFB-BFB5-1727C9FA02F1}" srcOrd="1" destOrd="0" presId="urn:microsoft.com/office/officeart/2005/8/layout/list1"/>
    <dgm:cxn modelId="{B2CED767-2949-4288-81D4-B684E5BF4112}" type="presParOf" srcId="{44AD7682-D285-477A-8B07-2727F87BF0BC}" destId="{72CD9205-4E01-4299-BAD1-AB42F619F2C3}" srcOrd="9" destOrd="0" presId="urn:microsoft.com/office/officeart/2005/8/layout/list1"/>
    <dgm:cxn modelId="{2D82B85C-FAA2-4B50-9EAA-E96F90485DC2}" type="presParOf" srcId="{44AD7682-D285-477A-8B07-2727F87BF0BC}" destId="{E3054755-0F3B-49C9-8258-E0E15893B89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AB90FC-8A2A-4718-A12A-EABA7B63E197}">
      <dsp:nvSpPr>
        <dsp:cNvPr id="0" name=""/>
        <dsp:cNvSpPr/>
      </dsp:nvSpPr>
      <dsp:spPr>
        <a:xfrm>
          <a:off x="0" y="674677"/>
          <a:ext cx="814393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9870C-9336-47C5-8722-42D55F1FB3FB}">
      <dsp:nvSpPr>
        <dsp:cNvPr id="0" name=""/>
        <dsp:cNvSpPr/>
      </dsp:nvSpPr>
      <dsp:spPr>
        <a:xfrm>
          <a:off x="428627" y="31736"/>
          <a:ext cx="5700752" cy="1151280"/>
        </a:xfrm>
        <a:prstGeom prst="roundRect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</a:rPr>
            <a:t>Подготовительный этап</a:t>
          </a:r>
          <a:endParaRPr lang="ru-RU" sz="3900" kern="1200" dirty="0">
            <a:solidFill>
              <a:schemeClr val="tx1"/>
            </a:solidFill>
          </a:endParaRPr>
        </a:p>
      </dsp:txBody>
      <dsp:txXfrm>
        <a:off x="428627" y="31736"/>
        <a:ext cx="5700752" cy="1151280"/>
      </dsp:txXfrm>
    </dsp:sp>
    <dsp:sp modelId="{16CB2A49-35A7-4736-B4C5-AC9B811248E3}">
      <dsp:nvSpPr>
        <dsp:cNvPr id="0" name=""/>
        <dsp:cNvSpPr/>
      </dsp:nvSpPr>
      <dsp:spPr>
        <a:xfrm>
          <a:off x="0" y="2551917"/>
          <a:ext cx="814393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D81A3-F5A1-40EC-A61E-EFC406A918AE}">
      <dsp:nvSpPr>
        <dsp:cNvPr id="0" name=""/>
        <dsp:cNvSpPr/>
      </dsp:nvSpPr>
      <dsp:spPr>
        <a:xfrm>
          <a:off x="407196" y="1772697"/>
          <a:ext cx="5700752" cy="1151280"/>
        </a:xfrm>
        <a:prstGeom prst="roundRect">
          <a:avLst/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</a:rPr>
            <a:t>Практический этап</a:t>
          </a:r>
          <a:endParaRPr lang="ru-RU" sz="3900" kern="1200" dirty="0">
            <a:solidFill>
              <a:schemeClr val="tx1"/>
            </a:solidFill>
          </a:endParaRPr>
        </a:p>
      </dsp:txBody>
      <dsp:txXfrm>
        <a:off x="407196" y="1772697"/>
        <a:ext cx="5700752" cy="1151280"/>
      </dsp:txXfrm>
    </dsp:sp>
    <dsp:sp modelId="{E3054755-0F3B-49C9-8258-E0E15893B896}">
      <dsp:nvSpPr>
        <dsp:cNvPr id="0" name=""/>
        <dsp:cNvSpPr/>
      </dsp:nvSpPr>
      <dsp:spPr>
        <a:xfrm>
          <a:off x="0" y="4121034"/>
          <a:ext cx="8143932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D9246-EDD0-4FFB-BFB5-1727C9FA02F1}">
      <dsp:nvSpPr>
        <dsp:cNvPr id="0" name=""/>
        <dsp:cNvSpPr/>
      </dsp:nvSpPr>
      <dsp:spPr>
        <a:xfrm>
          <a:off x="407196" y="3541737"/>
          <a:ext cx="5700752" cy="1151280"/>
        </a:xfrm>
        <a:prstGeom prst="roundRect">
          <a:avLst/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75" tIns="0" rIns="215475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</a:rPr>
            <a:t>Заключительный этап</a:t>
          </a:r>
          <a:endParaRPr lang="ru-RU" sz="3900" kern="1200" dirty="0">
            <a:solidFill>
              <a:schemeClr val="tx1"/>
            </a:solidFill>
          </a:endParaRPr>
        </a:p>
      </dsp:txBody>
      <dsp:txXfrm>
        <a:off x="407196" y="3541737"/>
        <a:ext cx="5700752" cy="115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81A8-100D-43FB-BAA3-510813382667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D1E3-2472-449C-99FC-2AC7343FC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3C7C-8751-44A4-8EE3-5AB4733D7AF6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BE58-F553-4D8A-8968-B56E7FC5F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2802-5B1B-4312-AF76-01D46B37EBF4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C352-E226-4CA5-AB91-439C31A9E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976D-E06E-439A-B968-718AD7748598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4F6F-86E0-448B-B7EE-BABA834DF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EAD7-E65B-4259-A127-BDB542505F2B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2BBD-5D93-41BC-9C43-31B65C2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1767-A0C1-4BAA-B2E9-B22AFE3CA6FF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DFC64-1FFD-435C-8792-6C464DE86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B268-1B01-4B83-898A-ED904051C2AB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A091-ACA3-4255-9907-0D7AF676F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6907B-3DEC-4D6B-A1DC-92CFF4197284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3D1E-F92B-45A3-9909-038D701DB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730F-19BE-410A-9151-A38F24AE34FA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AEE5-B39E-44DE-9C46-6A3FA5F6C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6F25-BCAE-4756-9B03-FF31C5E6B1C6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61B0-3650-4BAC-BB13-0D5DF595F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648B-223D-4E51-9E40-F1B3B3755646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AB96-69F9-40F0-9805-183738342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B0641B-D01E-4E25-B3E8-516EF40F4A44}" type="datetimeFigureOut">
              <a:rPr lang="ru-RU"/>
              <a:pPr>
                <a:defRPr/>
              </a:pPr>
              <a:t>02.09.2013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C75E61-7D3C-4401-8807-1B9B8011B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09451"/>
            <a:ext cx="3744416" cy="464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71600" y="620688"/>
            <a:ext cx="7798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Знакомство с профессией «Повар»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1628800"/>
            <a:ext cx="4618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(Проект младшей группы 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077072"/>
            <a:ext cx="3150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i="1" dirty="0" smtClean="0"/>
          </a:p>
          <a:p>
            <a:endParaRPr lang="ru-RU" sz="3200" i="1" dirty="0" smtClean="0"/>
          </a:p>
          <a:p>
            <a:r>
              <a:rPr lang="ru-RU" sz="3200" i="1" dirty="0" smtClean="0"/>
              <a:t>Струкова Н.Ю.</a:t>
            </a:r>
            <a:endParaRPr lang="ru-RU" sz="32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2656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Вид проекта:            </a:t>
            </a:r>
            <a:r>
              <a:rPr lang="ru-RU" sz="3200" dirty="0" smtClean="0"/>
              <a:t>групповой, творческий,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ru-RU" sz="3200" dirty="0" smtClean="0"/>
              <a:t>игровой, информационный</a:t>
            </a:r>
          </a:p>
          <a:p>
            <a:endParaRPr lang="ru-RU" sz="3200" dirty="0"/>
          </a:p>
          <a:p>
            <a:r>
              <a:rPr lang="ru-RU" sz="3600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sz="3200" dirty="0" smtClean="0"/>
              <a:t>дети второй младшей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3200" dirty="0" smtClean="0"/>
              <a:t>группы, воспитатели,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3200" dirty="0" smtClean="0"/>
              <a:t>родители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Срок реализации: </a:t>
            </a:r>
            <a:r>
              <a:rPr lang="ru-RU" sz="3200" dirty="0" smtClean="0"/>
              <a:t>   11.02.2013-15.02.2013г.г.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50" name="Picture 6" descr="F:\проект\проект профессия повар\i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4617600"/>
            <a:ext cx="3450217" cy="224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1397000"/>
          <a:ext cx="814393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1800" y="332656"/>
            <a:ext cx="230425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Проект: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5271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Подготовительный этап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02" name="Picture 2" descr="F:\проект\проект профессия повар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808075">
            <a:off x="382366" y="2969242"/>
            <a:ext cx="2556630" cy="3645024"/>
          </a:xfrm>
          <a:prstGeom prst="rect">
            <a:avLst/>
          </a:prstGeom>
          <a:noFill/>
        </p:spPr>
      </p:pic>
      <p:pic>
        <p:nvPicPr>
          <p:cNvPr id="51203" name="Picture 3" descr="F:\проект\проект профессия повар\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3059832" y="980728"/>
            <a:ext cx="2576150" cy="3672855"/>
          </a:xfrm>
          <a:prstGeom prst="rect">
            <a:avLst/>
          </a:prstGeom>
          <a:noFill/>
        </p:spPr>
      </p:pic>
      <p:pic>
        <p:nvPicPr>
          <p:cNvPr id="51204" name="Picture 4" descr="F:\проект\проект профессия повар\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13071">
            <a:off x="6293489" y="1198410"/>
            <a:ext cx="2373811" cy="3384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5373216"/>
            <a:ext cx="4960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Знакомство с профессий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«Повар»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клипарты\посуда\0b81c87e414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3143250"/>
            <a:ext cx="31527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D:\клипарты\посуда\dosk7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8" y="214313"/>
            <a:ext cx="4714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клипарты\посуда\0_5a44e_d97df998_XXX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0" y="285750"/>
            <a:ext cx="373856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http://da-shef.ru/wp-content/uploads/2011/09/da-shef-%D1%88%D0%B0%D0%BF%D0%BA%D0%B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25" y="4429125"/>
            <a:ext cx="2714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47196" y="3071810"/>
            <a:ext cx="19832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повар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92696"/>
            <a:ext cx="42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Практический этап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IMG22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4509120"/>
            <a:ext cx="3059832" cy="2039888"/>
          </a:xfrm>
          <a:prstGeom prst="rect">
            <a:avLst/>
          </a:prstGeom>
        </p:spPr>
      </p:pic>
      <p:pic>
        <p:nvPicPr>
          <p:cNvPr id="5" name="Рисунок 4" descr="CIMG22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5776" y="3212976"/>
            <a:ext cx="3132348" cy="2088232"/>
          </a:xfrm>
          <a:prstGeom prst="rect">
            <a:avLst/>
          </a:prstGeom>
        </p:spPr>
      </p:pic>
      <p:pic>
        <p:nvPicPr>
          <p:cNvPr id="6" name="Рисунок 5" descr="CIMG223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1820482"/>
            <a:ext cx="2880320" cy="19202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5589240"/>
            <a:ext cx="48797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Экскурсия на кухню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Наш повар: Татьяна Николаевна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CIMG223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5499088" y="2391139"/>
            <a:ext cx="3824718" cy="25498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22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572877">
            <a:off x="5020970" y="1069802"/>
            <a:ext cx="4534233" cy="3240022"/>
          </a:xfrm>
          <a:prstGeom prst="rect">
            <a:avLst/>
          </a:prstGeom>
        </p:spPr>
      </p:pic>
      <p:pic>
        <p:nvPicPr>
          <p:cNvPr id="8" name="Рисунок 7" descr="ксюше 5 0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484784"/>
            <a:ext cx="4139952" cy="2759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3688" y="5877272"/>
            <a:ext cx="3952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Варим суп и компот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сюше 5 0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81000"/>
            <a:ext cx="4139952" cy="2759968"/>
          </a:xfrm>
          <a:prstGeom prst="rect">
            <a:avLst/>
          </a:prstGeom>
        </p:spPr>
      </p:pic>
      <p:pic>
        <p:nvPicPr>
          <p:cNvPr id="5" name="Рисунок 4" descr="ксюше 5 0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1484784"/>
            <a:ext cx="3707904" cy="2471936"/>
          </a:xfrm>
          <a:prstGeom prst="rect">
            <a:avLst/>
          </a:prstGeom>
        </p:spPr>
      </p:pic>
      <p:pic>
        <p:nvPicPr>
          <p:cNvPr id="9" name="Рисунок 8" descr="ксюше 5 1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717031"/>
            <a:ext cx="4139952" cy="2759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6" y="5445224"/>
            <a:ext cx="3500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Наше творчество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48680"/>
            <a:ext cx="4899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Заключительный этап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67544" y="766446"/>
            <a:ext cx="39239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Б.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Заходер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Повара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Как  легко приготовить обед!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Ничего в этом трудного нет,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Это проще простого: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Это раз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и готово!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(Если мама готовит обед.)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Но бывает, что некогда маме,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И обед себе варим мы сами,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И тогда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(Не пойму, в чём секрет!)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Arial" pitchFamily="34" charset="0"/>
              </a:rPr>
              <a:t>Очень готовить обед!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497092" y="1225689"/>
            <a:ext cx="36469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Повар, повар,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поваренок,</a:t>
            </a:r>
          </a:p>
          <a:p>
            <a:pPr lvl="0" eaLnBrk="0" hangingPunct="0"/>
            <a:r>
              <a:rPr lang="ru-RU" b="1" dirty="0" err="1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Молоденок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удаленок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Arial" pitchFamily="34" charset="0"/>
              </a:rPr>
              <a:t>!</a:t>
            </a:r>
            <a:endParaRPr kumimoji="0" lang="ru-RU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Повар скалкою стучал,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Повар миской громыхал,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Ложки, вилки разбирал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Да кастрюли наполнял.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Повар ноченьку не спал-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Званый ужин накрывал,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Всех гостей он созывал,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Вкусным блюдом угощал.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Гости ели, пи ара хвалили,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Котлы опустошили,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Домой укатили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А повару оставили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Лишь посуду разбирать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Ложись, бедняжка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кулинар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Не кушавши в кровать!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462" y="144462"/>
            <a:ext cx="2483321" cy="24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67744" y="1556792"/>
            <a:ext cx="277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Стихи о поваре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217</Words>
  <Application>Microsoft Office PowerPoint</Application>
  <PresentationFormat>Экран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Natasha</cp:lastModifiedBy>
  <cp:revision>18</cp:revision>
  <dcterms:created xsi:type="dcterms:W3CDTF">2012-02-16T03:04:43Z</dcterms:created>
  <dcterms:modified xsi:type="dcterms:W3CDTF">2013-09-02T07:56:37Z</dcterms:modified>
</cp:coreProperties>
</file>