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EA0AB-548A-430A-A914-9BB28CE7FD3F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F963-DA3B-443C-86E8-1A7D22B9D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963-DA3B-443C-86E8-1A7D22B9DA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8D7AA-CE7A-41F0-A106-136AB90D44A8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2073-73D6-48D5-A6A7-7F5E340F5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Проект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во 2 младшей группе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post-352882-1307007906_thum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656" y="3429000"/>
            <a:ext cx="4712451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472608" cy="1368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бывает транспорт?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65313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Струкова Н.Ю.</a:t>
            </a:r>
          </a:p>
          <a:p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488668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«ТРАНСПОРТ» с греческого</a:t>
            </a:r>
            <a:br>
              <a:rPr lang="ru-RU" dirty="0" smtClean="0"/>
            </a:br>
            <a:r>
              <a:rPr lang="ru-RU" dirty="0" smtClean="0"/>
              <a:t>«ПЕРЕМЕЩАТЬ»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35280" cy="5433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ксей\AppData\Local\Temp\Rar$DI11.357\8ea773902ef6822d2f2f710b1eb7242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96952"/>
            <a:ext cx="2699792" cy="2088232"/>
          </a:xfrm>
          <a:prstGeom prst="rect">
            <a:avLst/>
          </a:prstGeom>
          <a:noFill/>
        </p:spPr>
      </p:pic>
      <p:pic>
        <p:nvPicPr>
          <p:cNvPr id="2052" name="Picture 4" descr="C:\Users\алексей\AppData\Local\Temp\Rar$DI19.343\3c4815b8a344f8f25d30eb5588f279f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3429000"/>
            <a:ext cx="2556495" cy="1728192"/>
          </a:xfrm>
          <a:prstGeom prst="rect">
            <a:avLst/>
          </a:prstGeom>
          <a:noFill/>
        </p:spPr>
      </p:pic>
      <p:pic>
        <p:nvPicPr>
          <p:cNvPr id="2054" name="Picture 6" descr="C:\Users\алексей\AppData\Local\Temp\Rar$DI22.215\63e4c77bb6e38b96ad226db2e8b1c5fc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4365104"/>
            <a:ext cx="2592288" cy="2102346"/>
          </a:xfrm>
          <a:prstGeom prst="rect">
            <a:avLst/>
          </a:prstGeom>
          <a:noFill/>
        </p:spPr>
      </p:pic>
      <p:pic>
        <p:nvPicPr>
          <p:cNvPr id="2056" name="Picture 8" descr="C:\Users\алексей\AppData\Local\Temp\Rar$DI26.665\b66185f48d54b62f88e5c5cc299f7b5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332656"/>
            <a:ext cx="163448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0129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764704"/>
            <a:ext cx="3695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547664" y="1556792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99792" y="1700808"/>
            <a:ext cx="79208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1700808"/>
            <a:ext cx="1008112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44208" y="1556792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Прямоугольник 18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1772816"/>
            <a:ext cx="3210198" cy="1224136"/>
          </a:xfrm>
          <a:prstGeom prst="rect">
            <a:avLst/>
          </a:prstGeom>
          <a:noFill/>
        </p:spPr>
      </p:pic>
      <p:pic>
        <p:nvPicPr>
          <p:cNvPr id="24" name="Прямоугольник 10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5488" y="3425825"/>
            <a:ext cx="3255962" cy="1201738"/>
          </a:xfrm>
          <a:prstGeom prst="rect">
            <a:avLst/>
          </a:prstGeom>
          <a:noFill/>
        </p:spPr>
      </p:pic>
      <p:pic>
        <p:nvPicPr>
          <p:cNvPr id="25" name="Прямоугольник 13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90925" y="3713163"/>
            <a:ext cx="4370388" cy="1200150"/>
          </a:xfrm>
          <a:prstGeom prst="rect">
            <a:avLst/>
          </a:prstGeom>
          <a:noFill/>
        </p:spPr>
      </p:pic>
      <p:pic>
        <p:nvPicPr>
          <p:cNvPr id="26" name="Прямоугольник 7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274638" y="1616075"/>
            <a:ext cx="3335338" cy="987425"/>
          </a:xfrm>
          <a:prstGeom prst="rect">
            <a:avLst/>
          </a:prstGeom>
          <a:noFill/>
        </p:spPr>
      </p:pic>
      <p:pic>
        <p:nvPicPr>
          <p:cNvPr id="18434" name="Picture 2" descr="C:\Users\алексей\AppData\Local\Temp\Rar$DI27.4492\266c7f6b4e5290694011de664c3b65ba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8064" y="4869160"/>
            <a:ext cx="2376264" cy="1296144"/>
          </a:xfrm>
          <a:prstGeom prst="rect">
            <a:avLst/>
          </a:prstGeom>
          <a:noFill/>
        </p:spPr>
      </p:pic>
      <p:pic>
        <p:nvPicPr>
          <p:cNvPr id="18436" name="Picture 4" descr="C:\Users\алексей\AppData\Local\Temp\Rar$DI27.9746\4f8fe34b43451035485d1a8009d8d8da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43608" y="4581128"/>
            <a:ext cx="2520280" cy="1512168"/>
          </a:xfrm>
          <a:prstGeom prst="rect">
            <a:avLst/>
          </a:prstGeom>
          <a:noFill/>
        </p:spPr>
      </p:pic>
      <p:pic>
        <p:nvPicPr>
          <p:cNvPr id="18438" name="Picture 6" descr="C:\Users\алексей\AppData\Local\Temp\Rar$DI01.771\8d7d26cff8cc7e04876b2df2f33c511c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5536" y="2420888"/>
            <a:ext cx="2232248" cy="1224136"/>
          </a:xfrm>
          <a:prstGeom prst="rect">
            <a:avLst/>
          </a:prstGeom>
          <a:noFill/>
        </p:spPr>
      </p:pic>
      <p:pic>
        <p:nvPicPr>
          <p:cNvPr id="18440" name="Picture 8" descr="C:\Users\алексей\AppData\Local\Temp\Rar$DI10.676\cbb01457e8f2210dcd2aa2114e9efea2.gif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60232" y="2924944"/>
            <a:ext cx="187220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рямоугольник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97088" y="469900"/>
            <a:ext cx="4364037" cy="1816100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1964531" y="1678782"/>
            <a:ext cx="1571625" cy="1357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4643438" y="1857375"/>
            <a:ext cx="1714500" cy="1000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Прямоугольник 8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638" y="3108325"/>
            <a:ext cx="3230562" cy="1135063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03650" y="3108325"/>
            <a:ext cx="5468938" cy="1135063"/>
          </a:xfrm>
          <a:prstGeom prst="rect">
            <a:avLst/>
          </a:prstGeom>
          <a:noFill/>
        </p:spPr>
      </p:pic>
      <p:pic>
        <p:nvPicPr>
          <p:cNvPr id="15362" name="Picture 2" descr="C:\Users\алексей\AppData\Local\Temp\Rar$DI25.5236\8468c53b01704d1d82913a7bf4509bb7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4437112"/>
            <a:ext cx="2880320" cy="1512168"/>
          </a:xfrm>
          <a:prstGeom prst="rect">
            <a:avLst/>
          </a:prstGeom>
          <a:noFill/>
        </p:spPr>
      </p:pic>
      <p:pic>
        <p:nvPicPr>
          <p:cNvPr id="15364" name="Picture 4" descr="C:\Users\алексей\AppData\Local\Temp\Rar$DI09.264\8a4c00394f0f5fd39b3df076bef5a050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576" y="4437112"/>
            <a:ext cx="237626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лексей\AppData\Local\Temp\Rar$DI25.5236\8468c53b01704d1d82913a7bf4509bb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4437112"/>
            <a:ext cx="2880320" cy="1512168"/>
          </a:xfrm>
          <a:prstGeom prst="rect">
            <a:avLst/>
          </a:prstGeom>
          <a:noFill/>
        </p:spPr>
      </p:pic>
      <p:pic>
        <p:nvPicPr>
          <p:cNvPr id="15364" name="Picture 4" descr="C:\Users\алексей\AppData\Local\Temp\Rar$DI09.264\8a4c00394f0f5fd39b3df076bef5a05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4437112"/>
            <a:ext cx="2376264" cy="14401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07704" y="764704"/>
            <a:ext cx="5917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Выбери наземный транспорт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2" name="Picture 10" descr="MMj02867970000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5004048" y="1916832"/>
            <a:ext cx="2683408" cy="20208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899592" y="1916832"/>
            <a:ext cx="252028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07704" y="764704"/>
            <a:ext cx="617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Выбери воздушный транспорт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2" name="Picture 10" descr="MMj02867970000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5004048" y="1916832"/>
            <a:ext cx="2683408" cy="20208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899592" y="1916832"/>
            <a:ext cx="252028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TRNGR00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3846761"/>
            <a:ext cx="2736454" cy="30112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07704" y="764704"/>
            <a:ext cx="542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Выбери водный транспорт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2" name="Picture 10" descr="MMj02867970000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004048" y="1916832"/>
            <a:ext cx="2683408" cy="20208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4581128"/>
            <a:ext cx="3027242" cy="192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Natasha\Pictures\12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1988840"/>
            <a:ext cx="144016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2555776" y="2132856"/>
            <a:ext cx="4103688" cy="1152525"/>
          </a:xfrm>
          <a:prstGeom prst="cloudCallout">
            <a:avLst>
              <a:gd name="adj1" fmla="val 40444"/>
              <a:gd name="adj2" fmla="val 5606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/>
                </a:solidFill>
                <a:latin typeface="Arial Black" pitchFamily="34" charset="0"/>
              </a:rPr>
              <a:t>КОНЕЦ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 во 2 младшей группе</vt:lpstr>
      <vt:lpstr>«ТРАНСПОРТ» с греческого «ПЕРЕМЕЩАТЬ»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ООО ТД Далимо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Natasha</cp:lastModifiedBy>
  <cp:revision>14</cp:revision>
  <dcterms:created xsi:type="dcterms:W3CDTF">2012-03-22T20:47:32Z</dcterms:created>
  <dcterms:modified xsi:type="dcterms:W3CDTF">2013-09-02T08:04:56Z</dcterms:modified>
</cp:coreProperties>
</file>