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1" autoAdjust="0"/>
    <p:restoredTop sz="9438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66A2C-A4A7-4DAD-8741-4CD06DB4D17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F8175-3578-4576-9DD8-553743D3D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1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F8175-3578-4576-9DD8-553743D3DDA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9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2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7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3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3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8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3333C-8C20-49BF-8DD4-DBA6EA6BD63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BAB5-03E0-4CE0-9244-54E49AF9B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2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618" y="298071"/>
            <a:ext cx="9144000" cy="53557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982" y="1059873"/>
            <a:ext cx="11367654" cy="5049982"/>
          </a:xfrm>
        </p:spPr>
        <p:txBody>
          <a:bodyPr/>
          <a:lstStyle/>
          <a:p>
            <a:r>
              <a:rPr lang="ru-RU" sz="4400" dirty="0" smtClean="0"/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основы правосознания и культуры в области дорожного движения через использование разных форм взаимовоздействия педагогов с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дошкольниками.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390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4184"/>
            <a:ext cx="10515600" cy="4932779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дошкольников взрослый является непререкаемым авторитетом, образцом для подражания. И, будучи взрослыми, бывшие дошкольники в течение всей жизни воспроизводят стереотипы поведения, заложенные мамой и папой, бабушками и дедушками. И если бабушка и дедушка по дороге в детский сад вместе с ребенком перебегают проезжую часть в неположенном месте, папа уверенно тянет сына за руку, лавируя между потоком автомобилей, а сидя за рулем, не пристегивается ремнем безопасности, то ребенок исподволь усваивает, что и ему должно так поступать.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этих целях для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тоже была предоставлена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07" y="1339702"/>
            <a:ext cx="11610753" cy="5273749"/>
          </a:xfrm>
        </p:spPr>
      </p:pic>
    </p:spTree>
    <p:extLst>
      <p:ext uri="{BB962C8B-B14F-4D97-AF65-F5344CB8AC3E}">
        <p14:creationId xmlns:p14="http://schemas.microsoft.com/office/powerpoint/2010/main" val="22224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5182"/>
            <a:ext cx="10515600" cy="75550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у детей основы правосознания и культуры в области дорожного движения через использование разных форм взаимодействия педагогов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дошкольниками проводились следующие мероприятия: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1977656"/>
            <a:ext cx="4931449" cy="461452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889" y="1977656"/>
            <a:ext cx="6017343" cy="46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-подвижные игры  по ПДД «Весёлый светофор»; «Юный пешеход»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78" y="1690688"/>
            <a:ext cx="5528930" cy="4486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474" y="1690688"/>
            <a:ext cx="557854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39" y="500062"/>
            <a:ext cx="10515600" cy="1325563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интерактивное занятие «Полицейский – регулировщик»;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39" y="1825624"/>
            <a:ext cx="11166987" cy="4722659"/>
          </a:xfrm>
        </p:spPr>
      </p:pic>
    </p:spTree>
    <p:extLst>
      <p:ext uri="{BB962C8B-B14F-4D97-AF65-F5344CB8AC3E}">
        <p14:creationId xmlns:p14="http://schemas.microsoft.com/office/powerpoint/2010/main" val="8639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-подготовлены и приобретены дидактические игры,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81" y="1127050"/>
            <a:ext cx="11589489" cy="5380075"/>
          </a:xfrm>
        </p:spPr>
      </p:pic>
    </p:spTree>
    <p:extLst>
      <p:ext uri="{BB962C8B-B14F-4D97-AF65-F5344CB8AC3E}">
        <p14:creationId xmlns:p14="http://schemas.microsoft.com/office/powerpoint/2010/main" val="36235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28" y="500062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 для игры и для занятий дорожные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знаки;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81" y="1403498"/>
            <a:ext cx="11695814" cy="5295013"/>
          </a:xfrm>
        </p:spPr>
      </p:pic>
    </p:spTree>
    <p:extLst>
      <p:ext uri="{BB962C8B-B14F-4D97-AF65-F5344CB8AC3E}">
        <p14:creationId xmlns:p14="http://schemas.microsoft.com/office/powerpoint/2010/main" val="1583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занятия по изобразительной деятельности «Грузовая машина»(аппликация), (рисование) «Улицы нашего города»;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6" y="1690688"/>
            <a:ext cx="5656521" cy="490149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366" y="1690688"/>
            <a:ext cx="6009248" cy="49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976" y="3193576"/>
            <a:ext cx="11873023" cy="366442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 с конструктором «Строительство дорог города со знаками дорожного движения»(свободная игра детей);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-загадывание загадок о дорожных знаках;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литературы С. Михалков «Дядя Стёпа – милиционер», «Моя улица»;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 «Кто такой регулировщик? И зачем он нужен?».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5" y="272955"/>
            <a:ext cx="6005014" cy="32891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095" y="272955"/>
            <a:ext cx="5554639" cy="32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группе оформлен уголок по ПДД;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77" y="1825625"/>
            <a:ext cx="5975497" cy="4745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124" y="1825625"/>
            <a:ext cx="5231219" cy="474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237</Words>
  <Application>Microsoft Office PowerPoint</Application>
  <PresentationFormat>Широкоэкранный</PresentationFormat>
  <Paragraphs>14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</vt:lpstr>
      <vt:lpstr>Для формирования у детей основы правосознания и культуры в области дорожного движения через использование разных форм взаимодействия педагогов с дошкольниками проводились следующие мероприятия: </vt:lpstr>
      <vt:lpstr> -подвижные игры  по ПДД «Весёлый светофор»; «Юный пешеход» </vt:lpstr>
      <vt:lpstr>- проведено интерактивное занятие «Полицейский – регулировщик»;</vt:lpstr>
      <vt:lpstr>-подготовлены и приобретены дидактические игры, </vt:lpstr>
      <vt:lpstr>- сделаны для игры и для занятий дорожные знаки; </vt:lpstr>
      <vt:lpstr>- проведены занятия по изобразительной деятельности «Грузовая машина»(аппликация), (рисование) «Улицы нашего города»; </vt:lpstr>
      <vt:lpstr>-игры с конструктором «Строительство дорог города со знаками дорожного движения»(свободная игра детей); -загадывание загадок о дорожных знаках; -чтение литературы С. Михалков «Дядя Стёпа – милиционер», «Моя улица»; -беседа «Кто такой регулировщик? И зачем он нужен?».</vt:lpstr>
      <vt:lpstr>-в группе оформлен уголок по ПДД;</vt:lpstr>
      <vt:lpstr>Презентация PowerPoint</vt:lpstr>
      <vt:lpstr>-в этих целях для родителей тоже была предоставлена информация.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Спащенко</dc:creator>
  <cp:lastModifiedBy>Алла Спащенко</cp:lastModifiedBy>
  <cp:revision>21</cp:revision>
  <dcterms:created xsi:type="dcterms:W3CDTF">2013-10-20T13:22:58Z</dcterms:created>
  <dcterms:modified xsi:type="dcterms:W3CDTF">2014-03-15T19:31:43Z</dcterms:modified>
</cp:coreProperties>
</file>