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0"/>
  </p:notesMasterIdLst>
  <p:sldIdLst>
    <p:sldId id="256" r:id="rId2"/>
    <p:sldId id="257" r:id="rId3"/>
    <p:sldId id="258" r:id="rId4"/>
    <p:sldId id="264" r:id="rId5"/>
    <p:sldId id="259" r:id="rId6"/>
    <p:sldId id="261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0066FF"/>
    <a:srgbClr val="66CCFF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4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F7953-ADC4-49E3-8534-091A864A78A5}" type="datetimeFigureOut">
              <a:rPr lang="ru-RU" smtClean="0"/>
              <a:pPr/>
              <a:t>25.09.2012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207E4-B6F7-4056-B271-2D68DA6DA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&lt;field&gt;&lt;classify&gt;1&lt;/classify&gt;&lt;mode type='1'&gt;1&lt;/mode&gt;&lt;options&gt;3&lt;/options&gt;&lt;answer choice='0100000000'&gt;&lt;/answer&gt;&lt;points&gt;1&lt;/points&gt;&lt;time&gt;15&lt;/time&gt;&lt;difficulty&gt;1&lt;/difficulty&gt;&lt;hint&gt;&lt;/hint&gt;&lt;remark&gt;&lt;/remark&gt;&lt;/field&gt;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&lt;field&gt;&lt;classify&gt;1&lt;/classify&gt;&lt;mode type='1'&gt;1&lt;/mode&gt;&lt;options&gt;3&lt;/options&gt;&lt;answer choice='0100000000'&gt;&lt;/answer&gt;&lt;points&gt;1&lt;/points&gt;&lt;time&gt;15&lt;/time&gt;&lt;difficulty&gt;1&lt;/difficulty&gt;&lt;hint&gt;&lt;/hint&gt;&lt;remark&gt;&lt;/remark&gt;&lt;/field&gt;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&lt;field&gt;&lt;classify&gt;1&lt;/classify&gt;&lt;mode type='1'&gt;1&lt;/mode&gt;&lt;options&gt;3&lt;/options&gt;&lt;answer choice='0100000000'&gt;&lt;/answer&gt;&lt;points&gt;1&lt;/points&gt;&lt;time&gt;15&lt;/time&gt;&lt;difficulty&gt;1&lt;/difficulty&gt;&lt;hint&gt;&lt;/hint&gt;&lt;remark&gt;&lt;/remark&gt;&lt;/field&gt;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&lt;field&gt;&lt;classify&gt;1&lt;/classify&gt;&lt;mode type='1'&gt;1&lt;/mode&gt;&lt;options&gt;3&lt;/options&gt;&lt;answer choice='0100000000'&gt;&lt;/answer&gt;&lt;points&gt;1&lt;/points&gt;&lt;time&gt;15&lt;/time&gt;&lt;difficulty&gt;1&lt;/difficulty&gt;&lt;hint&gt;&lt;/hint&gt;&lt;remark&gt;&lt;/remark&gt;&lt;/field&gt;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&lt;field&gt;&lt;classify&gt;1&lt;/classify&gt;&lt;mode type='1'&gt;1&lt;/mode&gt;&lt;options&gt;3&lt;/options&gt;&lt;answer choice='1000000000'&gt;&lt;/answer&gt;&lt;points&gt;1&lt;/points&gt;&lt;time&gt;15&lt;/time&gt;&lt;difficulty&gt;1&lt;/difficulty&gt;&lt;hint&gt;&lt;/hint&gt;&lt;remark&gt;&lt;/remark&gt;&lt;/field&gt;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&lt;field&gt;&lt;classify&gt;1&lt;/classify&gt;&lt;mode type='1'&gt;1&lt;/mode&gt;&lt;options&gt;3&lt;/options&gt;&lt;answer choice='1000000000'&gt;&lt;/answer&gt;&lt;points&gt;1&lt;/points&gt;&lt;time&gt;15&lt;/time&gt;&lt;difficulty&gt;1&lt;/difficulty&gt;&lt;hint&gt;&lt;/hint&gt;&lt;remark&gt;&lt;/remark&gt;&lt;/field&gt;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&lt;field&gt;&lt;classify&gt;1&lt;/classify&gt;&lt;mode type='1'&gt;1&lt;/mode&gt;&lt;options&gt;3&lt;/options&gt;&lt;answer choice='0100000000'&gt;&lt;/answer&gt;&lt;points&gt;1&lt;/points&gt;&lt;time&gt;15&lt;/time&gt;&lt;difficulty&gt;1&lt;/difficulty&gt;&lt;hint&gt;&lt;/hint&gt;&lt;remark&gt;&lt;/remark&gt;&lt;/field&gt;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&lt;field&gt;&lt;classify&gt;1&lt;/classify&gt;&lt;mode type='1'&gt;1&lt;/mode&gt;&lt;options&gt;3&lt;/options&gt;&lt;answer choice='0100000000'&gt;&lt;/answer&gt;&lt;points&gt;1&lt;/points&gt;&lt;time&gt;15&lt;/time&gt;&lt;difficulty&gt;1&lt;/difficulty&gt;&lt;hint&gt;&lt;/hint&gt;&lt;remark&gt;&lt;/remark&gt;&lt;/field&gt;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&lt;field&gt;&lt;classify&gt;1&lt;/classify&gt;&lt;mode type='1'&gt;1&lt;/mode&gt;&lt;options&gt;3&lt;/options&gt;&lt;answer choice='0010000000'&gt;&lt;/answer&gt;&lt;points&gt;1&lt;/points&gt;&lt;time&gt;15&lt;/time&gt;&lt;difficulty&gt;1&lt;/difficulty&gt;&lt;hint&gt;&lt;/hint&gt;&lt;remark&gt;&lt;/remark&gt;&lt;/field&gt;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&lt;field&gt;&lt;classify&gt;1&lt;/classify&gt;&lt;mode type='1'&gt;1&lt;/mode&gt;&lt;options&gt;3&lt;/options&gt;&lt;answer choice='0010000000'&gt;&lt;/answer&gt;&lt;points&gt;1&lt;/points&gt;&lt;time&gt;15&lt;/time&gt;&lt;difficulty&gt;1&lt;/difficulty&gt;&lt;hint&gt;&lt;/hint&gt;&lt;remark&gt;&lt;/remark&gt;&lt;/field&gt;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&lt;field&gt;&lt;classify&gt;1&lt;/classify&gt;&lt;mode type='1'&gt;1&lt;/mode&gt;&lt;options&gt;3&lt;/options&gt;&lt;answer choice='0100000000'&gt;&lt;/answer&gt;&lt;points&gt;1&lt;/points&gt;&lt;time&gt;15&lt;/time&gt;&lt;difficulty&gt;1&lt;/difficulty&gt;&lt;hint&gt;&lt;/hint&gt;&lt;remark&gt;&lt;/remark&gt;&lt;/field&gt;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&lt;field&gt;&lt;classify&gt;1&lt;/classify&gt;&lt;mode type='1'&gt;1&lt;/mode&gt;&lt;options&gt;3&lt;/options&gt;&lt;answer choice='0100000000'&gt;&lt;/answer&gt;&lt;points&gt;1&lt;/points&gt;&lt;time&gt;15&lt;/time&gt;&lt;difficulty&gt;1&lt;/difficulty&gt;&lt;hint&gt;&lt;/hint&gt;&lt;remark&gt;&lt;/remark&gt;&lt;/field&gt;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&lt;field&gt;&lt;classify&gt;1&lt;/classify&gt;&lt;mode type='1'&gt;1&lt;/mode&gt;&lt;options&gt;3&lt;/options&gt;&lt;answer choice='1000000000'&gt;&lt;/answer&gt;&lt;points&gt;1&lt;/points&gt;&lt;time&gt;15&lt;/time&gt;&lt;difficulty&gt;1&lt;/difficulty&gt;&lt;hint&gt;&lt;/hint&gt;&lt;remark&gt;&lt;/remark&gt;&lt;/field&gt;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&lt;field&gt;&lt;classify&gt;1&lt;/classify&gt;&lt;mode type='1'&gt;1&lt;/mode&gt;&lt;options&gt;3&lt;/options&gt;&lt;answer choice='1000000000'&gt;&lt;/answer&gt;&lt;points&gt;1&lt;/points&gt;&lt;time&gt;15&lt;/time&gt;&lt;difficulty&gt;1&lt;/difficulty&gt;&lt;hint&gt;&lt;/hint&gt;&lt;remark&gt;&lt;/remark&gt;&lt;/field&gt;</a:t>
            </a:r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FD70B-C11D-49AC-B229-134298CC71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167B0-9F83-4AF4-AB10-826BC4D961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DF813-3250-4D36-BFA4-B1CE0E31EB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0DD3D-2C97-40A4-A3A4-B0C2C5F736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19DC1-E487-4BB2-AA7C-0EB1A2CB33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9D3A8-8FD8-4B97-B6AC-B1F1680965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BBDA3-1377-4D88-BCA6-2B82EE4620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B4BA-D749-458E-A4BB-3F29D9376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3F69A-B857-44A9-A1F4-2BC956BB81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5A818-5C1F-4218-AB6E-B5C930FDD9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D8F50-F7D0-4FD2-ABA8-909FFC8BC2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514CD27-8D9E-489E-AE01-F10742CF50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57338"/>
            <a:ext cx="7772400" cy="15113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chemeClr val="hlink"/>
                </a:solidFill>
              </a:rPr>
              <a:t>Тесты «Звуки и буквы»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chemeClr val="bg2"/>
                </a:solidFill>
              </a:rPr>
              <a:t>Все звуки русского языка </a:t>
            </a:r>
            <a:br>
              <a:rPr lang="ru-RU" sz="4000" dirty="0" smtClean="0">
                <a:solidFill>
                  <a:schemeClr val="bg2"/>
                </a:solidFill>
              </a:rPr>
            </a:br>
            <a:r>
              <a:rPr lang="ru-RU" sz="4000" dirty="0" smtClean="0">
                <a:solidFill>
                  <a:schemeClr val="bg2"/>
                </a:solidFill>
              </a:rPr>
              <a:t>делятся на:</a:t>
            </a: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1042988" y="2133600"/>
            <a:ext cx="396106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dirty="0" smtClean="0"/>
              <a:t>Гласные </a:t>
            </a:r>
            <a:r>
              <a:rPr lang="ru-RU" sz="2800" dirty="0"/>
              <a:t>и негласные</a:t>
            </a: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1979612" y="3716338"/>
            <a:ext cx="4032547" cy="8651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dirty="0" smtClean="0"/>
              <a:t>Гласные </a:t>
            </a:r>
            <a:r>
              <a:rPr lang="ru-RU" sz="2800" dirty="0"/>
              <a:t>и согласные</a:t>
            </a:r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3276600" y="5373688"/>
            <a:ext cx="4823792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dirty="0" smtClean="0"/>
              <a:t>Согласные </a:t>
            </a:r>
            <a:r>
              <a:rPr lang="ru-RU" sz="2800" dirty="0"/>
              <a:t>и несогласные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1331640" y="3860403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395536" y="2276227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2699792" y="5516587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3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chemeClr val="bg1"/>
                </a:solidFill>
              </a:rPr>
              <a:t>Сколько всего в русском языке гласных звуков?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9750" y="2564259"/>
            <a:ext cx="2449513" cy="7207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3348657" y="2564904"/>
            <a:ext cx="2303463" cy="7207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6228407" y="2564904"/>
            <a:ext cx="2232025" cy="7207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67544" y="2564904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3275856" y="2564259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6156176" y="2564259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3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chemeClr val="bg1"/>
                </a:solidFill>
              </a:rPr>
              <a:t>Сколько всего в русском языке гласных букв?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9750" y="2564259"/>
            <a:ext cx="2449513" cy="7207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3348657" y="2564904"/>
            <a:ext cx="2303463" cy="7207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6228407" y="2564904"/>
            <a:ext cx="2232025" cy="7207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67544" y="2564904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3275856" y="2564259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6156176" y="2564259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3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smtClean="0">
                <a:solidFill>
                  <a:schemeClr val="bg1"/>
                </a:solidFill>
              </a:rPr>
              <a:t>Какие буквы не обозначают звуков?</a:t>
            </a: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6372225" y="5084763"/>
            <a:ext cx="2520950" cy="9366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>
                <a:solidFill>
                  <a:srgbClr val="0066FF"/>
                </a:solidFill>
              </a:rPr>
              <a:t>И,Ы</a:t>
            </a:r>
          </a:p>
        </p:txBody>
      </p:sp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4140200" y="4076700"/>
            <a:ext cx="2592388" cy="9366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>
                <a:solidFill>
                  <a:srgbClr val="0066FF"/>
                </a:solidFill>
              </a:rPr>
              <a:t>Ъ,Ь</a:t>
            </a:r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2195513" y="2997200"/>
            <a:ext cx="2735262" cy="865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>
                <a:solidFill>
                  <a:srgbClr val="0066FF"/>
                </a:solidFill>
              </a:rPr>
              <a:t>Е,Ё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1547664" y="3140968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3491880" y="4292451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24128" y="5300563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6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F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0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56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0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56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0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600" smtClean="0">
                <a:solidFill>
                  <a:schemeClr val="bg2"/>
                </a:solidFill>
              </a:rPr>
              <a:t>Сколько звуков в слове </a:t>
            </a:r>
            <a:r>
              <a:rPr lang="ru-RU" sz="3600" b="1" smtClean="0">
                <a:solidFill>
                  <a:srgbClr val="FF66FF"/>
                </a:solidFill>
              </a:rPr>
              <a:t>ЯМА</a:t>
            </a:r>
            <a:r>
              <a:rPr lang="ru-RU" sz="3600" smtClean="0">
                <a:solidFill>
                  <a:schemeClr val="bg2"/>
                </a:solidFill>
              </a:rPr>
              <a:t> ?</a:t>
            </a:r>
          </a:p>
        </p:txBody>
      </p:sp>
      <p:sp>
        <p:nvSpPr>
          <p:cNvPr id="27665" name="AutoShape 17"/>
          <p:cNvSpPr>
            <a:spLocks noChangeArrowheads="1"/>
          </p:cNvSpPr>
          <p:nvPr/>
        </p:nvSpPr>
        <p:spPr bwMode="auto">
          <a:xfrm>
            <a:off x="2124075" y="2132856"/>
            <a:ext cx="208915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0066FF"/>
                </a:solidFill>
              </a:rPr>
              <a:t>2</a:t>
            </a:r>
            <a:endParaRPr lang="ru-RU" sz="3600" dirty="0">
              <a:solidFill>
                <a:srgbClr val="0066FF"/>
              </a:solidFill>
            </a:endParaRPr>
          </a:p>
        </p:txBody>
      </p:sp>
      <p:sp>
        <p:nvSpPr>
          <p:cNvPr id="27666" name="AutoShape 18"/>
          <p:cNvSpPr>
            <a:spLocks noChangeArrowheads="1"/>
          </p:cNvSpPr>
          <p:nvPr/>
        </p:nvSpPr>
        <p:spPr bwMode="auto">
          <a:xfrm>
            <a:off x="2124075" y="4508500"/>
            <a:ext cx="2089150" cy="10080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>
                <a:solidFill>
                  <a:srgbClr val="0066FF"/>
                </a:solidFill>
              </a:rPr>
              <a:t>4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1547664" y="2276872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9" name="AutoShape 18"/>
          <p:cNvSpPr>
            <a:spLocks noChangeArrowheads="1"/>
          </p:cNvSpPr>
          <p:nvPr/>
        </p:nvSpPr>
        <p:spPr bwMode="auto">
          <a:xfrm>
            <a:off x="2123728" y="3212976"/>
            <a:ext cx="2089150" cy="10080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0066FF"/>
                </a:solidFill>
              </a:rPr>
              <a:t>3</a:t>
            </a:r>
            <a:endParaRPr lang="ru-RU" sz="3600" dirty="0">
              <a:solidFill>
                <a:srgbClr val="0066FF"/>
              </a:solidFill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1547664" y="3428355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1547664" y="4724499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600" dirty="0" smtClean="0">
                <a:solidFill>
                  <a:schemeClr val="bg2"/>
                </a:solidFill>
              </a:rPr>
              <a:t>Сколько звуков в слове </a:t>
            </a:r>
            <a:r>
              <a:rPr lang="ru-RU" sz="3600" b="1" dirty="0" smtClean="0">
                <a:solidFill>
                  <a:srgbClr val="FF66FF"/>
                </a:solidFill>
              </a:rPr>
              <a:t>МЯЧ</a:t>
            </a:r>
            <a:r>
              <a:rPr lang="ru-RU" sz="3600" dirty="0" smtClean="0">
                <a:solidFill>
                  <a:schemeClr val="bg2"/>
                </a:solidFill>
              </a:rPr>
              <a:t> ?</a:t>
            </a:r>
          </a:p>
        </p:txBody>
      </p:sp>
      <p:sp>
        <p:nvSpPr>
          <p:cNvPr id="27665" name="AutoShape 17"/>
          <p:cNvSpPr>
            <a:spLocks noChangeArrowheads="1"/>
          </p:cNvSpPr>
          <p:nvPr/>
        </p:nvSpPr>
        <p:spPr bwMode="auto">
          <a:xfrm>
            <a:off x="2124075" y="2132856"/>
            <a:ext cx="208915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0066FF"/>
                </a:solidFill>
              </a:rPr>
              <a:t>2</a:t>
            </a:r>
            <a:endParaRPr lang="ru-RU" sz="3600" dirty="0">
              <a:solidFill>
                <a:srgbClr val="0066FF"/>
              </a:solidFill>
            </a:endParaRPr>
          </a:p>
        </p:txBody>
      </p:sp>
      <p:sp>
        <p:nvSpPr>
          <p:cNvPr id="27666" name="AutoShape 18"/>
          <p:cNvSpPr>
            <a:spLocks noChangeArrowheads="1"/>
          </p:cNvSpPr>
          <p:nvPr/>
        </p:nvSpPr>
        <p:spPr bwMode="auto">
          <a:xfrm>
            <a:off x="2124075" y="4508500"/>
            <a:ext cx="2089150" cy="10080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>
                <a:solidFill>
                  <a:srgbClr val="0066FF"/>
                </a:solidFill>
              </a:rPr>
              <a:t>4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1547664" y="2276872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9" name="AutoShape 18"/>
          <p:cNvSpPr>
            <a:spLocks noChangeArrowheads="1"/>
          </p:cNvSpPr>
          <p:nvPr/>
        </p:nvSpPr>
        <p:spPr bwMode="auto">
          <a:xfrm>
            <a:off x="2123728" y="3212976"/>
            <a:ext cx="2089150" cy="10080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0066FF"/>
                </a:solidFill>
              </a:rPr>
              <a:t>3</a:t>
            </a:r>
            <a:endParaRPr lang="ru-RU" sz="3600" dirty="0">
              <a:solidFill>
                <a:srgbClr val="0066FF"/>
              </a:solidFill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1547664" y="3428355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1547664" y="4724499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600" dirty="0" smtClean="0">
                <a:solidFill>
                  <a:schemeClr val="bg2"/>
                </a:solidFill>
              </a:rPr>
              <a:t>Сколько звуков в слове </a:t>
            </a:r>
            <a:r>
              <a:rPr lang="ru-RU" sz="3600" b="1" dirty="0" smtClean="0">
                <a:solidFill>
                  <a:srgbClr val="FF66FF"/>
                </a:solidFill>
              </a:rPr>
              <a:t>КОНЬКИ</a:t>
            </a:r>
            <a:r>
              <a:rPr lang="ru-RU" sz="3600" dirty="0" smtClean="0">
                <a:solidFill>
                  <a:schemeClr val="bg2"/>
                </a:solidFill>
              </a:rPr>
              <a:t> ?</a:t>
            </a:r>
          </a:p>
        </p:txBody>
      </p:sp>
      <p:sp>
        <p:nvSpPr>
          <p:cNvPr id="27665" name="AutoShape 17"/>
          <p:cNvSpPr>
            <a:spLocks noChangeArrowheads="1"/>
          </p:cNvSpPr>
          <p:nvPr/>
        </p:nvSpPr>
        <p:spPr bwMode="auto">
          <a:xfrm>
            <a:off x="2124075" y="2132856"/>
            <a:ext cx="208915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0066FF"/>
                </a:solidFill>
              </a:rPr>
              <a:t>5</a:t>
            </a:r>
          </a:p>
        </p:txBody>
      </p:sp>
      <p:sp>
        <p:nvSpPr>
          <p:cNvPr id="27666" name="AutoShape 18"/>
          <p:cNvSpPr>
            <a:spLocks noChangeArrowheads="1"/>
          </p:cNvSpPr>
          <p:nvPr/>
        </p:nvSpPr>
        <p:spPr bwMode="auto">
          <a:xfrm>
            <a:off x="2124075" y="4508500"/>
            <a:ext cx="2089150" cy="10080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0066FF"/>
                </a:solidFill>
              </a:rPr>
              <a:t>7</a:t>
            </a:r>
            <a:endParaRPr lang="ru-RU" sz="3600" dirty="0">
              <a:solidFill>
                <a:srgbClr val="0066FF"/>
              </a:solidFill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1547664" y="2276872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9" name="AutoShape 18"/>
          <p:cNvSpPr>
            <a:spLocks noChangeArrowheads="1"/>
          </p:cNvSpPr>
          <p:nvPr/>
        </p:nvSpPr>
        <p:spPr bwMode="auto">
          <a:xfrm>
            <a:off x="2123728" y="3212976"/>
            <a:ext cx="2089150" cy="10080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0066FF"/>
                </a:solidFill>
              </a:rPr>
              <a:t>6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1547664" y="3428355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1547664" y="4724499"/>
            <a:ext cx="792088" cy="576709"/>
          </a:xfrm>
          <a:prstGeom prst="flowChartAlternateProcess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320</TotalTime>
  <Words>784</Words>
  <Application>Microsoft Office PowerPoint</Application>
  <PresentationFormat>Экран (4:3)</PresentationFormat>
  <Paragraphs>64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Океан</vt:lpstr>
      <vt:lpstr>Тесты «Звуки и буквы»</vt:lpstr>
      <vt:lpstr>Все звуки русского языка  делятся на:</vt:lpstr>
      <vt:lpstr>Сколько всего в русском языке гласных звуков?</vt:lpstr>
      <vt:lpstr>Сколько всего в русском языке гласных букв?</vt:lpstr>
      <vt:lpstr>Какие буквы не обозначают звуков?</vt:lpstr>
      <vt:lpstr>Сколько звуков в слове ЯМА ?</vt:lpstr>
      <vt:lpstr>Сколько звуков в слове МЯЧ ?</vt:lpstr>
      <vt:lpstr>Сколько звуков в слове КОНЬКИ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Тесты</dc:title>
  <dc:creator>Тылик</dc:creator>
  <cp:lastModifiedBy>Вершинин</cp:lastModifiedBy>
  <cp:revision>10</cp:revision>
  <dcterms:created xsi:type="dcterms:W3CDTF">2011-03-23T11:42:16Z</dcterms:created>
  <dcterms:modified xsi:type="dcterms:W3CDTF">2012-09-25T18:13:38Z</dcterms:modified>
</cp:coreProperties>
</file>