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474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6C26F-675A-42C8-9EA9-A5D58E0D9EF0}" type="datetimeFigureOut">
              <a:rPr lang="ru-RU" smtClean="0"/>
              <a:pPr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2A20-4B49-4535-A9BB-DDF4D33B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11.nnm.ru/b/d/1/7/6/1ff9b973a5551375ff466246342_prev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sedward.narod.ru/0403010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ratemyscreensaver.com/wp-content/uploads/2007/05/3195opo9709a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roummmmi.free.fr/photos/astro/Saturne/saturne_logo_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3.bp.blogspot.com/_hUVteXw-Rqg/SdtSqB7l1CI/AAAAAAAABP4/cY3xsnT9sAY/s400/jupiter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006.radikal.ru/0801/39/2ba0a7cd068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ownloadthat.com/images/screen/9b52a65be4451ab67044d944edce275a_Planet_Pluto_3D_Screensaver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g13.nnm.ru/b/4/1/4/3/b41438cdaf8224cb9b34e0d8385d2038_full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astro.uni-altai.ru/picture/full/1066532826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ciencemagic.ru/wp-content/uploads/2009/09/21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rmal_space_0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436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71800" y="1676400"/>
            <a:ext cx="60442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Планеты Солнечной системы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19400" y="2819400"/>
            <a:ext cx="6019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Отчего </a:t>
            </a: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 Земле сменяются </a:t>
            </a:r>
          </a:p>
          <a:p>
            <a:pPr algn="ctr"/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</a:t>
            </a:r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ень, ночь, времена года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3765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Автор: Романова Т.А., учитель МАОУ</a:t>
            </a:r>
          </a:p>
          <a:p>
            <a:r>
              <a:rPr lang="ru-RU" dirty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редней школы №141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457200"/>
          <a:ext cx="5708015" cy="3662680"/>
        </p:xfrm>
        <a:graphic>
          <a:graphicData uri="http://schemas.openxmlformats.org/drawingml/2006/table">
            <a:tbl>
              <a:tblPr/>
              <a:tblGrid>
                <a:gridCol w="628650"/>
                <a:gridCol w="457200"/>
                <a:gridCol w="457200"/>
                <a:gridCol w="628650"/>
                <a:gridCol w="564515"/>
                <a:gridCol w="571500"/>
                <a:gridCol w="571500"/>
                <a:gridCol w="457200"/>
                <a:gridCol w="457200"/>
                <a:gridCol w="457200"/>
                <a:gridCol w="457200"/>
              </a:tblGrid>
              <a:tr h="508000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5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400"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40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5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381000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38100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81000"/>
            <a:ext cx="380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81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8100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381000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914400"/>
            <a:ext cx="380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з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914400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914400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п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4953000" y="914400"/>
            <a:ext cx="411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91440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д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1524000"/>
            <a:ext cx="380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152400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1524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л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1524000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н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152400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ц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419600" y="15240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213360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213360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2133600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6600" y="2667000"/>
            <a:ext cx="393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у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0" y="2743200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4419600" y="27432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ё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2743200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н</a:t>
            </a:r>
            <a:endParaRPr lang="ru-RU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274320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ы</a:t>
            </a:r>
            <a:endParaRPr lang="ru-RU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5867400" y="274320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й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2209800" y="3352800"/>
            <a:ext cx="380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з</a:t>
            </a:r>
            <a:endParaRPr lang="ru-RU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2667000" y="3352800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3200400" y="33528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ё</a:t>
            </a:r>
            <a:endParaRPr lang="ru-RU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0" y="3352800"/>
            <a:ext cx="380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з</a:t>
            </a:r>
            <a:endParaRPr lang="ru-RU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4343400" y="335280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д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76800" y="3352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ы</a:t>
            </a:r>
            <a:endParaRPr lang="ru-RU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762000" y="4343400"/>
            <a:ext cx="64146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Сторона света и название космического корабля.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Куда уходит Солнце вечером? На ….</a:t>
            </a:r>
          </a:p>
          <a:p>
            <a:pPr marL="342900" indent="-342900">
              <a:buAutoNum type="arabicPeriod"/>
            </a:pPr>
            <a:r>
              <a:rPr lang="ru-RU" dirty="0" smtClean="0"/>
              <a:t>Ближайшая к нам звезда.</a:t>
            </a:r>
          </a:p>
          <a:p>
            <a:pPr marL="342900" indent="-342900">
              <a:buAutoNum type="arabicPeriod"/>
            </a:pPr>
            <a:r>
              <a:rPr lang="ru-RU" dirty="0" smtClean="0"/>
              <a:t>Вселенная – это ….. мир с точки зрения астронома.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Высокообразованный человек, имеющий научную степень.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Рассыпалось к ночи зерно. Глянули утром – нет ничего.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3003/supashutik.2c/0_53e0_c29e08ab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4057650" cy="4000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00600" y="381000"/>
            <a:ext cx="2734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Какая она наша планета?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066800"/>
            <a:ext cx="42230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Температура на Земле позволяет </a:t>
            </a:r>
          </a:p>
          <a:p>
            <a:r>
              <a:rPr lang="ru-RU" dirty="0" smtClean="0"/>
              <a:t>большей части воды быть в жидком </a:t>
            </a:r>
          </a:p>
          <a:p>
            <a:r>
              <a:rPr lang="ru-RU" dirty="0" smtClean="0"/>
              <a:t>состоянии, наполнять наши океаны</a:t>
            </a:r>
          </a:p>
          <a:p>
            <a:r>
              <a:rPr lang="ru-RU" dirty="0" smtClean="0"/>
              <a:t>и моря, реки и озёра, а не испаряться полностью (при температуре выше</a:t>
            </a:r>
          </a:p>
          <a:p>
            <a:r>
              <a:rPr lang="ru-RU" dirty="0" smtClean="0"/>
              <a:t>100 градусов) и не замерзать совсем</a:t>
            </a:r>
          </a:p>
          <a:p>
            <a:r>
              <a:rPr lang="ru-RU" dirty="0" smtClean="0"/>
              <a:t>(при температуре ниже 0). Вода играет</a:t>
            </a:r>
          </a:p>
          <a:p>
            <a:r>
              <a:rPr lang="ru-RU" dirty="0" smtClean="0"/>
              <a:t>чуть ли не самую главную роль и в нашей жизни, и в жизни всех других живых существ, без неё жизнь на Земле была бы невозможна.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495800"/>
            <a:ext cx="8476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Другой очень важной особенностью является то, что атмосфера Земли, в отличие</a:t>
            </a:r>
          </a:p>
          <a:p>
            <a:r>
              <a:rPr lang="ru-RU" dirty="0" smtClean="0"/>
              <a:t>от других планет, пригодна для дыхания живых существ благодаря тому, что в ней </a:t>
            </a:r>
          </a:p>
          <a:p>
            <a:r>
              <a:rPr lang="ru-RU" dirty="0" smtClean="0"/>
              <a:t>в достаточном количестве содержится необходимый нам кислород. Правда это уже</a:t>
            </a:r>
          </a:p>
          <a:p>
            <a:r>
              <a:rPr lang="ru-RU" dirty="0" smtClean="0"/>
              <a:t>заслуга растений, которые тоже не смогли бы возникнуть и существовать без воды.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а 3 из 12569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3200400" cy="2395797"/>
          </a:xfrm>
          <a:prstGeom prst="rect">
            <a:avLst/>
          </a:prstGeom>
          <a:noFill/>
        </p:spPr>
      </p:pic>
      <p:pic>
        <p:nvPicPr>
          <p:cNvPr id="16388" name="Picture 4" descr="Картинка 3 из 13496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200400"/>
            <a:ext cx="3124200" cy="3124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14800" y="457200"/>
            <a:ext cx="46181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Ближайшей к Солнцу планетой является </a:t>
            </a:r>
          </a:p>
          <a:p>
            <a:r>
              <a:rPr lang="ru-RU" dirty="0" smtClean="0"/>
              <a:t>Меркурий. Планета получила своё название </a:t>
            </a:r>
          </a:p>
          <a:p>
            <a:r>
              <a:rPr lang="ru-RU" dirty="0" smtClean="0"/>
              <a:t>в честь римского бога торговли. Это самая </a:t>
            </a:r>
          </a:p>
          <a:p>
            <a:r>
              <a:rPr lang="ru-RU" dirty="0" smtClean="0"/>
              <a:t>быстрая планета. Она обращается вокруг </a:t>
            </a:r>
          </a:p>
          <a:p>
            <a:r>
              <a:rPr lang="ru-RU" dirty="0" smtClean="0"/>
              <a:t>Солнца за 88 дней. Днём на Меркурии жара,</a:t>
            </a:r>
          </a:p>
          <a:p>
            <a:r>
              <a:rPr lang="ru-RU" dirty="0" smtClean="0"/>
              <a:t>а ночью – ледяной холод. Поверхность </a:t>
            </a:r>
          </a:p>
          <a:p>
            <a:r>
              <a:rPr lang="ru-RU" dirty="0" smtClean="0"/>
              <a:t>каменистая и пустынная.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352800"/>
            <a:ext cx="477701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Вторая от Солнца планета Венера носит имя </a:t>
            </a:r>
          </a:p>
          <a:p>
            <a:r>
              <a:rPr lang="ru-RU" dirty="0" smtClean="0"/>
              <a:t>богини красоты, выглядит как очень яркая </a:t>
            </a:r>
          </a:p>
          <a:p>
            <a:r>
              <a:rPr lang="ru-RU" dirty="0" smtClean="0"/>
              <a:t>звезда, её ещё называют «утренней звездой».</a:t>
            </a:r>
          </a:p>
          <a:p>
            <a:r>
              <a:rPr lang="ru-RU" dirty="0" smtClean="0"/>
              <a:t>Она может сиять серебристым светом, очень</a:t>
            </a:r>
          </a:p>
          <a:p>
            <a:r>
              <a:rPr lang="ru-RU" dirty="0" smtClean="0"/>
              <a:t>похожа на Землю, почти такого же размера.</a:t>
            </a:r>
          </a:p>
          <a:p>
            <a:r>
              <a:rPr lang="ru-RU" dirty="0" smtClean="0"/>
              <a:t>Венера окружена толстым слоем облаков, но </a:t>
            </a:r>
          </a:p>
          <a:p>
            <a:r>
              <a:rPr lang="ru-RU" dirty="0" smtClean="0"/>
              <a:t>её атмосфера состоит из углекислого газа и </a:t>
            </a:r>
          </a:p>
          <a:p>
            <a:r>
              <a:rPr lang="ru-RU" dirty="0" smtClean="0"/>
              <a:t>серной кислоты. Под облачным покровом </a:t>
            </a:r>
          </a:p>
          <a:p>
            <a:r>
              <a:rPr lang="ru-RU" dirty="0" smtClean="0"/>
              <a:t>стоит невыносимая жара.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1 из 97209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2133600" cy="2133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19400" y="304800"/>
            <a:ext cx="61029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Четвёртой от Солнца находится планета Марс, названная </a:t>
            </a:r>
          </a:p>
          <a:p>
            <a:r>
              <a:rPr lang="ru-RU" dirty="0" smtClean="0"/>
              <a:t>в честь бога войны – за свой красный цвет, напоминающий </a:t>
            </a:r>
          </a:p>
          <a:p>
            <a:r>
              <a:rPr lang="ru-RU" dirty="0" smtClean="0"/>
              <a:t>цвет крови. Поверхность планеты содержит большое </a:t>
            </a:r>
          </a:p>
          <a:p>
            <a:r>
              <a:rPr lang="ru-RU" dirty="0" smtClean="0"/>
              <a:t>Количество железа. Которое, окисляясь, даёт красный цвет.</a:t>
            </a:r>
          </a:p>
          <a:p>
            <a:r>
              <a:rPr lang="ru-RU" dirty="0" smtClean="0"/>
              <a:t>Марс меньше Земли, но у него есть два спутника – </a:t>
            </a:r>
            <a:r>
              <a:rPr lang="ru-RU" i="1" dirty="0" smtClean="0"/>
              <a:t>Фобос </a:t>
            </a:r>
            <a:r>
              <a:rPr lang="ru-RU" dirty="0" smtClean="0"/>
              <a:t>и</a:t>
            </a:r>
          </a:p>
          <a:p>
            <a:r>
              <a:rPr lang="ru-RU" i="1" dirty="0" err="1" smtClean="0"/>
              <a:t>Деймос</a:t>
            </a:r>
            <a:r>
              <a:rPr lang="ru-RU" dirty="0" smtClean="0"/>
              <a:t> (что в переводе означает </a:t>
            </a:r>
            <a:r>
              <a:rPr lang="ru-RU" i="1" dirty="0" smtClean="0"/>
              <a:t>Страх </a:t>
            </a:r>
            <a:r>
              <a:rPr lang="ru-RU" dirty="0" smtClean="0"/>
              <a:t>и</a:t>
            </a:r>
            <a:r>
              <a:rPr lang="ru-RU" i="1" dirty="0" smtClean="0"/>
              <a:t> Ужас</a:t>
            </a:r>
            <a:r>
              <a:rPr lang="ru-RU" dirty="0" smtClean="0"/>
              <a:t> – так звали</a:t>
            </a:r>
          </a:p>
          <a:p>
            <a:r>
              <a:rPr lang="ru-RU" dirty="0" smtClean="0"/>
              <a:t>Сыновей бога войны). Ночью температура на Марсе</a:t>
            </a:r>
          </a:p>
          <a:p>
            <a:r>
              <a:rPr lang="ru-RU" dirty="0" smtClean="0"/>
              <a:t> опускается до минус 85°С.</a:t>
            </a:r>
            <a:endParaRPr lang="ru-RU" dirty="0"/>
          </a:p>
        </p:txBody>
      </p:sp>
      <p:pic>
        <p:nvPicPr>
          <p:cNvPr id="17412" name="Picture 4" descr="Картинка 3 из 8473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2590800"/>
            <a:ext cx="1986153" cy="22505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895600"/>
            <a:ext cx="65937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Следующая от Солнца планета Юпитер – самая большая </a:t>
            </a:r>
          </a:p>
          <a:p>
            <a:r>
              <a:rPr lang="ru-RU" dirty="0" smtClean="0"/>
              <a:t>в Солнечной системе. Она названа в честь самого главного </a:t>
            </a:r>
          </a:p>
          <a:p>
            <a:r>
              <a:rPr lang="ru-RU" dirty="0" smtClean="0"/>
              <a:t>римского бога Юпитера. Состоит главным образом из различных</a:t>
            </a:r>
          </a:p>
          <a:p>
            <a:r>
              <a:rPr lang="ru-RU" dirty="0" smtClean="0"/>
              <a:t> газов. Юпитер имеет цветастую атмосферу и 16 спутников, в </a:t>
            </a:r>
          </a:p>
          <a:p>
            <a:r>
              <a:rPr lang="ru-RU" dirty="0" smtClean="0"/>
              <a:t>атмосфере Юпитера постоянно бушуют мощные ураганы.</a:t>
            </a:r>
            <a:endParaRPr lang="ru-RU" dirty="0"/>
          </a:p>
        </p:txBody>
      </p:sp>
      <p:pic>
        <p:nvPicPr>
          <p:cNvPr id="6" name="Picture 2" descr="Картинка 1 из 10466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4800600"/>
            <a:ext cx="2514600" cy="17597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71800" y="5029200"/>
            <a:ext cx="6105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Сатурн – вторая по величине планета Солнечной системы. </a:t>
            </a:r>
          </a:p>
          <a:p>
            <a:r>
              <a:rPr lang="ru-RU" dirty="0" smtClean="0"/>
              <a:t>Она названа в честь римского бога земледелия. Она окружена множеством ярких колец, состоящих из обломков</a:t>
            </a:r>
          </a:p>
          <a:p>
            <a:r>
              <a:rPr lang="ru-RU" dirty="0" smtClean="0"/>
              <a:t>Льда и камней.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Картинка 10 из 3266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981200" cy="1981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762000"/>
            <a:ext cx="6458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Уран состоит из маленького каменного ядра и замёрзших газов.</a:t>
            </a:r>
            <a:endParaRPr lang="ru-RU" dirty="0"/>
          </a:p>
        </p:txBody>
      </p:sp>
      <p:pic>
        <p:nvPicPr>
          <p:cNvPr id="18440" name="Picture 8" descr="Картинка 18 из 6567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2057400"/>
            <a:ext cx="2133600" cy="2133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2590800"/>
            <a:ext cx="5935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Планета Нептун носит имя римского бога морей. Она</a:t>
            </a:r>
          </a:p>
          <a:p>
            <a:r>
              <a:rPr lang="ru-RU" dirty="0" smtClean="0"/>
              <a:t> мерцает голубоватым светом, напоминающим блеск </a:t>
            </a:r>
          </a:p>
          <a:p>
            <a:r>
              <a:rPr lang="ru-RU" dirty="0" smtClean="0"/>
              <a:t>воды. Температура на поверхности Нептуна – минус 200°С.</a:t>
            </a:r>
            <a:endParaRPr lang="ru-RU" dirty="0"/>
          </a:p>
        </p:txBody>
      </p:sp>
      <p:pic>
        <p:nvPicPr>
          <p:cNvPr id="18442" name="Picture 10" descr="Картинка 2 из 2957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343400"/>
            <a:ext cx="3046095" cy="2286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05200" y="4648200"/>
            <a:ext cx="54213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Плутон так далёк от Солнца, что на его поверхности</a:t>
            </a:r>
          </a:p>
          <a:p>
            <a:r>
              <a:rPr lang="ru-RU" dirty="0" smtClean="0"/>
              <a:t>ц</a:t>
            </a:r>
            <a:r>
              <a:rPr lang="ru-RU" dirty="0" smtClean="0"/>
              <a:t>арит невероятный холод – до минус 230°С. Это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амая маленькая планета Солнечной системы. Она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азвана в честь римского бога – повелителя царства </a:t>
            </a:r>
          </a:p>
          <a:p>
            <a:r>
              <a:rPr lang="ru-RU" dirty="0" smtClean="0"/>
              <a:t>м</a:t>
            </a:r>
            <a:r>
              <a:rPr lang="ru-RU" dirty="0" smtClean="0"/>
              <a:t>ёртвых.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 из 487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8153400" cy="52928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5791200"/>
            <a:ext cx="846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Смена дня и ночи – вращение Земли вокруг своей оси (сутки)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1 из 498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600"/>
            <a:ext cx="6934200" cy="55473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5943600"/>
            <a:ext cx="8076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Смена времён года – вращение Земли вокруг Солнца (год)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604</Words>
  <Application>Microsoft Office PowerPoint</Application>
  <PresentationFormat>Экран (4:3)</PresentationFormat>
  <Paragraphs>114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36</cp:revision>
  <dcterms:created xsi:type="dcterms:W3CDTF">2010-03-30T08:28:46Z</dcterms:created>
  <dcterms:modified xsi:type="dcterms:W3CDTF">2010-03-31T18:03:12Z</dcterms:modified>
</cp:coreProperties>
</file>