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70" r:id="rId16"/>
    <p:sldId id="284" r:id="rId17"/>
    <p:sldId id="271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804"/>
    <a:srgbClr val="0F3600"/>
    <a:srgbClr val="237901"/>
    <a:srgbClr val="9748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107555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Тест </a:t>
            </a:r>
            <a:r>
              <a:rPr lang="ru-RU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№7</a:t>
            </a:r>
            <a:endParaRPr lang="ru-RU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75260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Презентацию подготовила: учитель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нач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. классов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Е.А.Пакуть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1700808"/>
            <a:ext cx="7772400" cy="11075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Водоёмы</a:t>
            </a:r>
            <a:endParaRPr kumimoji="0" lang="ru-RU" sz="6000" b="1" i="1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3501008"/>
            <a:ext cx="532859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О.Т. </a:t>
            </a:r>
            <a:r>
              <a:rPr lang="ru-RU" sz="2000" b="1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Поглазова</a:t>
            </a:r>
            <a:endParaRPr lang="ru-RU" sz="2000" b="1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Окружающий мир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Тестовые задания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 класс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864096"/>
          </a:xfrm>
        </p:spPr>
        <p:txBody>
          <a:bodyPr>
            <a:noAutofit/>
          </a:bodyPr>
          <a:lstStyle/>
          <a:p>
            <a:r>
              <a:rPr lang="ru-RU" sz="36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9. Какое озеро самое большое?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 Байкал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Ладожское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Каспийское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864096"/>
          </a:xfrm>
        </p:spPr>
        <p:txBody>
          <a:bodyPr>
            <a:noAutofit/>
          </a:bodyPr>
          <a:lstStyle/>
          <a:p>
            <a:r>
              <a:rPr lang="ru-RU" sz="36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10. Какое озеро самое глубокое?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 Байкал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Селигер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Онежское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04856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11. Какие правила надо выполнять?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3200" b="1" i="1" dirty="0" smtClean="0">
                <a:solidFill>
                  <a:schemeClr val="tx2"/>
                </a:solidFill>
                <a:latin typeface="Bookman Old Style" pitchFamily="18" charset="0"/>
              </a:rPr>
              <a:t>а) Плавать под присмотром взрослых</a:t>
            </a:r>
          </a:p>
          <a:p>
            <a:pPr algn="l"/>
            <a:endParaRPr lang="ru-RU" sz="32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Купаться в море во время </a:t>
            </a:r>
          </a:p>
          <a:p>
            <a:pPr>
              <a:spcBef>
                <a:spcPct val="20000"/>
              </a:spcBef>
              <a:defRPr/>
            </a:pP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шторма</a:t>
            </a:r>
            <a:endParaRPr lang="ru-RU" sz="3200" b="1" i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latin typeface="Bookman Old Style" pitchFamily="18" charset="0"/>
              </a:rPr>
              <a:t>Не плавать далеко от берега водоёма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5373216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г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latin typeface="Bookman Old Style" pitchFamily="18" charset="0"/>
              </a:rPr>
              <a:t>Купаться в незнакомом месте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04856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12. Сколько на Земле океанов?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052736"/>
            <a:ext cx="8388424" cy="864096"/>
          </a:xfrm>
        </p:spPr>
        <p:txBody>
          <a:bodyPr>
            <a:noAutofit/>
          </a:bodyPr>
          <a:lstStyle/>
          <a:p>
            <a:r>
              <a:rPr lang="ru-RU" sz="40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13. Убери лишнее слово: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91680" y="2564904"/>
            <a:ext cx="58326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Волга, Тихий, Южный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725144"/>
            <a:ext cx="838842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Напиши,</a:t>
            </a:r>
            <a:r>
              <a:rPr kumimoji="0" lang="ru-RU" sz="3600" b="1" i="1" u="sng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к какой группе относятся 2 оставшихся слова.</a:t>
            </a:r>
            <a:endParaRPr kumimoji="0" lang="ru-RU" sz="3600" b="1" i="1" u="sng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000" y="764704"/>
            <a:ext cx="9001000" cy="1107555"/>
          </a:xfrm>
        </p:spPr>
        <p:txBody>
          <a:bodyPr>
            <a:noAutofit/>
          </a:bodyPr>
          <a:lstStyle/>
          <a:p>
            <a:r>
              <a:rPr lang="ru-RU" sz="4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Проверь и оцени </a:t>
            </a:r>
            <a:br>
              <a:rPr lang="ru-RU" sz="4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свою работу:</a:t>
            </a:r>
            <a:endParaRPr lang="ru-RU" sz="4000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2492896"/>
          <a:ext cx="867645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9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10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11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12</a:t>
                      </a:r>
                      <a:endParaRPr lang="ru-RU" sz="4000" dirty="0">
                        <a:solidFill>
                          <a:srgbClr val="5428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б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а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б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а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а</a:t>
                      </a:r>
                    </a:p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4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052736"/>
            <a:ext cx="8388424" cy="864096"/>
          </a:xfrm>
        </p:spPr>
        <p:txBody>
          <a:bodyPr>
            <a:noAutofit/>
          </a:bodyPr>
          <a:lstStyle/>
          <a:p>
            <a:r>
              <a:rPr lang="ru-RU" sz="40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13. Убери лишнее слово: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63888" y="2636912"/>
            <a:ext cx="381642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Тихий, Южный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149080"/>
            <a:ext cx="838842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океаны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2636912"/>
            <a:ext cx="58326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i="1" noProof="0" dirty="0" smtClean="0">
                <a:solidFill>
                  <a:schemeClr val="tx2"/>
                </a:solidFill>
                <a:latin typeface="Bookman Old Style" pitchFamily="18" charset="0"/>
              </a:rPr>
              <a:t>Волга,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764704"/>
            <a:ext cx="3563888" cy="1107555"/>
          </a:xfrm>
        </p:spPr>
        <p:txBody>
          <a:bodyPr>
            <a:noAutofit/>
          </a:bodyPr>
          <a:lstStyle/>
          <a:p>
            <a:r>
              <a:rPr lang="ru-RU" sz="4000" b="1" i="1" u="sng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Отметка</a:t>
            </a:r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40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6984776" cy="64807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11-13 </a:t>
            </a: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верных: «5»</a:t>
            </a:r>
            <a:endParaRPr lang="ru-RU" sz="4400" b="1" i="1" dirty="0">
              <a:solidFill>
                <a:schemeClr val="tx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149080"/>
            <a:ext cx="867645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6</a:t>
            </a: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-7 </a:t>
            </a: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верных: «3»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11560" y="5229200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0-5 </a:t>
            </a: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верных: «2»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3140968"/>
            <a:ext cx="69847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8</a:t>
            </a:r>
            <a:r>
              <a:rPr lang="ru-RU" sz="4400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-10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верных: «4»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000" y="1000108"/>
            <a:ext cx="9001000" cy="872151"/>
          </a:xfrm>
        </p:spPr>
        <p:txBody>
          <a:bodyPr>
            <a:noAutofit/>
          </a:bodyPr>
          <a:lstStyle/>
          <a:p>
            <a:pPr algn="ctr"/>
            <a:r>
              <a:rPr lang="ru-RU" sz="40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Источники:</a:t>
            </a:r>
            <a:endParaRPr lang="ru-RU" sz="4000" b="1" i="1" u="sng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319298" cy="2010524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  <a:defRPr/>
            </a:pPr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О.Т. </a:t>
            </a:r>
            <a:r>
              <a:rPr lang="ru-RU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Поглазова</a:t>
            </a:r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. Окружающий мир. Тестовые задания. 2 класс. </a:t>
            </a:r>
          </a:p>
          <a:p>
            <a:pPr marL="457200" lvl="0" indent="-457200" algn="l">
              <a:defRPr/>
            </a:pPr>
            <a:endParaRPr lang="ru-RU" sz="2400" b="1" i="1" dirty="0" smtClean="0">
              <a:solidFill>
                <a:srgbClr val="0F3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1124744"/>
            <a:ext cx="9068544" cy="1107555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</a:t>
            </a:r>
            <a:r>
              <a:rPr lang="ru-RU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Какое утверждение правильное? </a:t>
            </a:r>
            <a:endParaRPr lang="ru-RU" i="1" u="sng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Море – это солёное озеро.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Море – это искусственное водохранилище.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653136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Море – это часть океана.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692696"/>
            <a:ext cx="9068544" cy="1107555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2. Какая вода в реках?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солёная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стоячая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пресная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340768"/>
            <a:ext cx="8640960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3. Как называют начало реки?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приток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исток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устье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340768"/>
            <a:ext cx="8640960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4. Углубление, где течёт река – это…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овраг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долина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русло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340768"/>
            <a:ext cx="8640960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5. Устье реки может быть…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только в море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на равнине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в любом водоёме</a:t>
            </a:r>
            <a:endParaRPr lang="ru-RU" sz="4000" b="1" i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124744"/>
            <a:ext cx="8640960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6. Ледоход происходит …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высоко в горах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на болоте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на реке</a:t>
            </a:r>
            <a:endParaRPr lang="ru-RU" sz="4000" b="1" i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124744"/>
            <a:ext cx="8640960" cy="864096"/>
          </a:xfrm>
        </p:spPr>
        <p:txBody>
          <a:bodyPr>
            <a:noAutofit/>
          </a:bodyPr>
          <a:lstStyle/>
          <a:p>
            <a:r>
              <a:rPr lang="ru-RU" sz="44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7. Для судоходства реки иногда соединяют…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 каналами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тоннелями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мостами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640960" cy="864096"/>
          </a:xfrm>
        </p:spPr>
        <p:txBody>
          <a:bodyPr>
            <a:noAutofit/>
          </a:bodyPr>
          <a:lstStyle/>
          <a:p>
            <a:r>
              <a:rPr lang="ru-RU" sz="3600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8. Как называют искусственное углубление на земле, заполненное водой?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80920" cy="648072"/>
          </a:xfrm>
        </p:spPr>
        <p:txBody>
          <a:bodyPr>
            <a:noAutofit/>
          </a:bodyPr>
          <a:lstStyle/>
          <a:p>
            <a:pPr lvl="0" algn="l"/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а)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 озеро</a:t>
            </a:r>
          </a:p>
          <a:p>
            <a:pPr algn="l"/>
            <a:endParaRPr lang="ru-RU" sz="4400" b="1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140968"/>
            <a:ext cx="93610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Bookman Old Style" pitchFamily="18" charset="0"/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пруд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221088"/>
            <a:ext cx="860444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Bookman Old Style" pitchFamily="18" charset="0"/>
              </a:rPr>
              <a:t>водохранилище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366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Тест №7</vt:lpstr>
      <vt:lpstr>1. Какое утверждение правильное? </vt:lpstr>
      <vt:lpstr>2. Какая вода в реках? </vt:lpstr>
      <vt:lpstr>3. Как называют начало реки? </vt:lpstr>
      <vt:lpstr>4. Углубление, где течёт река – это… </vt:lpstr>
      <vt:lpstr>5. Устье реки может быть…</vt:lpstr>
      <vt:lpstr>6. Ледоход происходит …</vt:lpstr>
      <vt:lpstr>7. Для судоходства реки иногда соединяют…</vt:lpstr>
      <vt:lpstr>8. Как называют искусственное углубление на земле, заполненное водой?</vt:lpstr>
      <vt:lpstr>9. Какое озеро самое большое?</vt:lpstr>
      <vt:lpstr>10. Какое озеро самое глубокое?</vt:lpstr>
      <vt:lpstr>11. Какие правила надо выполнять?</vt:lpstr>
      <vt:lpstr>12. Сколько на Земле океанов?</vt:lpstr>
      <vt:lpstr>13. Убери лишнее слово:</vt:lpstr>
      <vt:lpstr>Проверь и оцени  свою работу:</vt:lpstr>
      <vt:lpstr>13. Убери лишнее слово:</vt:lpstr>
      <vt:lpstr>Отметка: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№6</dc:title>
  <dc:creator>user</dc:creator>
  <cp:lastModifiedBy>Аркадий</cp:lastModifiedBy>
  <cp:revision>13</cp:revision>
  <dcterms:created xsi:type="dcterms:W3CDTF">2015-01-29T07:44:04Z</dcterms:created>
  <dcterms:modified xsi:type="dcterms:W3CDTF">2015-03-27T18:33:33Z</dcterms:modified>
</cp:coreProperties>
</file>