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9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0882" autoAdjust="0"/>
    <p:restoredTop sz="94660"/>
  </p:normalViewPr>
  <p:slideViewPr>
    <p:cSldViewPr>
      <p:cViewPr varScale="1">
        <p:scale>
          <a:sx n="68" d="100"/>
          <a:sy n="68" d="100"/>
        </p:scale>
        <p:origin x="-12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DED814-EE1F-43D9-A335-1E40383F3394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24568E-2981-4DFC-B1C7-FC2E5AFBB3B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1695D8-08F7-41F4-BA91-C5891612B547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2561DD-ED7D-4B81-9BA5-CB7CD7FDFC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1695D8-08F7-41F4-BA91-C5891612B547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2561DD-ED7D-4B81-9BA5-CB7CD7FDFC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1695D8-08F7-41F4-BA91-C5891612B547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2561DD-ED7D-4B81-9BA5-CB7CD7FDFC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1695D8-08F7-41F4-BA91-C5891612B547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2561DD-ED7D-4B81-9BA5-CB7CD7FDFC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1695D8-08F7-41F4-BA91-C5891612B547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2561DD-ED7D-4B81-9BA5-CB7CD7FDFC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1695D8-08F7-41F4-BA91-C5891612B547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2561DD-ED7D-4B81-9BA5-CB7CD7FDFC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1695D8-08F7-41F4-BA91-C5891612B547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2561DD-ED7D-4B81-9BA5-CB7CD7FDFC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1695D8-08F7-41F4-BA91-C5891612B547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2561DD-ED7D-4B81-9BA5-CB7CD7FDFC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1695D8-08F7-41F4-BA91-C5891612B547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2561DD-ED7D-4B81-9BA5-CB7CD7FDFC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1695D8-08F7-41F4-BA91-C5891612B547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2561DD-ED7D-4B81-9BA5-CB7CD7FDFC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1695D8-08F7-41F4-BA91-C5891612B547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2561DD-ED7D-4B81-9BA5-CB7CD7FDFC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61695D8-08F7-41F4-BA91-C5891612B547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42561DD-ED7D-4B81-9BA5-CB7CD7FDFC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беречь зрение?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285860"/>
            <a:ext cx="7498080" cy="496254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sz="3600" dirty="0" smtClean="0"/>
              <a:t>Читать и писать при хорошем освещении</a:t>
            </a:r>
          </a:p>
          <a:p>
            <a:pPr lvl="0"/>
            <a:r>
              <a:rPr lang="ru-RU" sz="3600" dirty="0" smtClean="0"/>
              <a:t>Свет должен падать слева</a:t>
            </a:r>
          </a:p>
          <a:p>
            <a:pPr lvl="0"/>
            <a:r>
              <a:rPr lang="ru-RU" sz="3600" dirty="0" smtClean="0"/>
              <a:t>Читать и писать на расстоянии 30-35 см</a:t>
            </a:r>
          </a:p>
          <a:p>
            <a:pPr lvl="0"/>
            <a:r>
              <a:rPr lang="ru-RU" sz="3600" dirty="0" smtClean="0"/>
              <a:t>Нельзя читать лёжа и в транспорте</a:t>
            </a:r>
          </a:p>
          <a:p>
            <a:pPr lvl="0"/>
            <a:r>
              <a:rPr lang="ru-RU" sz="3600" dirty="0" smtClean="0"/>
              <a:t>Телевизор смотреть 1-1,5 часа и на расстоянии 2-3 метров</a:t>
            </a:r>
          </a:p>
          <a:p>
            <a:pPr lvl="0"/>
            <a:r>
              <a:rPr lang="ru-RU" sz="3600" dirty="0" smtClean="0"/>
              <a:t>Не сидеть долго за компьютером</a:t>
            </a:r>
          </a:p>
          <a:p>
            <a:pPr lvl="0"/>
            <a:r>
              <a:rPr lang="ru-RU" sz="3600" dirty="0" smtClean="0"/>
              <a:t>Нельзя тереть глаза руками</a:t>
            </a:r>
          </a:p>
          <a:p>
            <a:pPr lvl="0"/>
            <a:r>
              <a:rPr lang="ru-RU" sz="3600" dirty="0" smtClean="0"/>
              <a:t>Делать зарядку для глаз</a:t>
            </a:r>
          </a:p>
          <a:p>
            <a:pPr lvl="0"/>
            <a:r>
              <a:rPr lang="ru-RU" sz="3600" dirty="0" smtClean="0"/>
              <a:t>Глазам нужен отдых</a:t>
            </a:r>
          </a:p>
          <a:p>
            <a:pPr lvl="0"/>
            <a:r>
              <a:rPr lang="ru-RU" sz="3600" dirty="0" smtClean="0"/>
              <a:t>Не стесняйтесь носить очки, если это необходимо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беречь слух?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Содержать уши в чистоте.</a:t>
            </a:r>
          </a:p>
          <a:p>
            <a:pPr lvl="0"/>
            <a:r>
              <a:rPr lang="ru-RU" dirty="0" smtClean="0"/>
              <a:t>Нельзя ковырять острыми предметами, так как можно  потерять слух.</a:t>
            </a:r>
          </a:p>
          <a:p>
            <a:pPr lvl="0"/>
            <a:r>
              <a:rPr lang="ru-RU" dirty="0" smtClean="0"/>
              <a:t>Сильный шум портит слух.</a:t>
            </a:r>
          </a:p>
          <a:p>
            <a:pPr lvl="0"/>
            <a:r>
              <a:rPr lang="ru-RU" dirty="0" smtClean="0"/>
              <a:t>Нельзя часто слушать громкую музыку в наушниках.</a:t>
            </a:r>
          </a:p>
          <a:p>
            <a:pPr lvl="0"/>
            <a:r>
              <a:rPr lang="ru-RU" dirty="0" smtClean="0"/>
              <a:t>Нужно давать отдых слуху, быть в тишине.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28604"/>
            <a:ext cx="7498080" cy="58197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эту информацию знал, знаю, вспомнил;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это новая для меня информация;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эта информация мне непонятна, у меня появились вопросы;</a:t>
            </a:r>
          </a:p>
          <a:p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Как беречь обоняние?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Нужно беречь себя от простуды.</a:t>
            </a:r>
          </a:p>
          <a:p>
            <a:pPr lvl="0"/>
            <a:r>
              <a:rPr lang="ru-RU" dirty="0" smtClean="0"/>
              <a:t>Содержать нос в чистоте.</a:t>
            </a:r>
          </a:p>
          <a:p>
            <a:pPr lvl="0"/>
            <a:r>
              <a:rPr lang="ru-RU" dirty="0" smtClean="0"/>
              <a:t>Если есть насморк, то необходимо его лечить.</a:t>
            </a:r>
          </a:p>
          <a:p>
            <a:pPr lvl="0"/>
            <a:r>
              <a:rPr lang="ru-RU" dirty="0" smtClean="0"/>
              <a:t>Закаляться.</a:t>
            </a:r>
          </a:p>
          <a:p>
            <a:pPr lvl="0"/>
            <a:r>
              <a:rPr lang="ru-RU" dirty="0" smtClean="0"/>
              <a:t>Не засовывать в нос мелкие предметы.</a:t>
            </a:r>
          </a:p>
          <a:p>
            <a:pPr lvl="0"/>
            <a:r>
              <a:rPr lang="ru-RU" dirty="0" smtClean="0"/>
              <a:t>Пользоваться личным носовым платком.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беречь орган вкуса?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После приёма пищи прополоскать рот.</a:t>
            </a:r>
          </a:p>
          <a:p>
            <a:pPr lvl="0"/>
            <a:r>
              <a:rPr lang="ru-RU" dirty="0" smtClean="0"/>
              <a:t>Нельзя брать в рот острые предметы, чтобы не поранить язык.</a:t>
            </a:r>
          </a:p>
          <a:p>
            <a:pPr lvl="0"/>
            <a:r>
              <a:rPr lang="ru-RU" dirty="0" smtClean="0"/>
              <a:t>Нельзя есть горячую пищу, чтобы не повредить вкусовые сосочки.</a:t>
            </a:r>
          </a:p>
          <a:p>
            <a:pPr lvl="0"/>
            <a:r>
              <a:rPr lang="ru-RU" dirty="0" smtClean="0"/>
              <a:t>Систематически очищать язык от налёта, чтобы избежать попадания инфекции в организм.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беречь орган осязания?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Кожу надо содержать в чистоте.</a:t>
            </a:r>
          </a:p>
          <a:p>
            <a:pPr lvl="0"/>
            <a:r>
              <a:rPr lang="ru-RU" dirty="0" smtClean="0"/>
              <a:t>Мыть тело 1–2 раза в неделю с мылом и мочалкой.</a:t>
            </a:r>
          </a:p>
          <a:p>
            <a:pPr lvl="0"/>
            <a:r>
              <a:rPr lang="ru-RU" dirty="0" smtClean="0"/>
              <a:t>    Умываться то холодной, то горячей водой.</a:t>
            </a:r>
          </a:p>
          <a:p>
            <a:pPr lvl="0"/>
            <a:r>
              <a:rPr lang="ru-RU" dirty="0" smtClean="0"/>
              <a:t>Старайтесь не ранить, не обжигать, не обмораживать кожу.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Ученые говорят: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928670"/>
            <a:ext cx="7498080" cy="53197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b="1" i="1" dirty="0" smtClean="0"/>
              <a:t>Не глаз видит, </a:t>
            </a:r>
          </a:p>
          <a:p>
            <a:pPr>
              <a:buNone/>
            </a:pPr>
            <a:r>
              <a:rPr lang="ru-RU" sz="6000" b="1" i="1" dirty="0" smtClean="0"/>
              <a:t>не ухо слышит, </a:t>
            </a:r>
          </a:p>
          <a:p>
            <a:pPr>
              <a:buNone/>
            </a:pPr>
            <a:r>
              <a:rPr lang="ru-RU" sz="6000" b="1" i="1" dirty="0" smtClean="0"/>
              <a:t>не нос ощущает, </a:t>
            </a:r>
          </a:p>
          <a:p>
            <a:pPr>
              <a:buNone/>
            </a:pPr>
            <a:r>
              <a:rPr lang="ru-RU" sz="6000" b="1" i="1" dirty="0" smtClean="0"/>
              <a:t>а мозг!</a:t>
            </a:r>
            <a:endParaRPr lang="ru-RU" sz="6000" dirty="0" smtClean="0"/>
          </a:p>
          <a:p>
            <a:endParaRPr lang="ru-RU" sz="6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370</TotalTime>
  <Words>213</Words>
  <Application>Microsoft Office PowerPoint</Application>
  <PresentationFormat>Экран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Как беречь зрение?</vt:lpstr>
      <vt:lpstr>Как беречь слух?</vt:lpstr>
      <vt:lpstr>Слайд 3</vt:lpstr>
      <vt:lpstr>  Как беречь обоняние?</vt:lpstr>
      <vt:lpstr>Как беречь орган вкуса?</vt:lpstr>
      <vt:lpstr>Как беречь орган осязания?</vt:lpstr>
      <vt:lpstr>Ученые говорят: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 «Наши органы чувств»  Цель урока: познакомить с органами чувств и их значением для человека</dc:title>
  <dc:creator>Макс</dc:creator>
  <cp:lastModifiedBy>Макс</cp:lastModifiedBy>
  <cp:revision>41</cp:revision>
  <dcterms:created xsi:type="dcterms:W3CDTF">2015-02-25T15:51:16Z</dcterms:created>
  <dcterms:modified xsi:type="dcterms:W3CDTF">2015-03-03T15:34:20Z</dcterms:modified>
</cp:coreProperties>
</file>